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7352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739" autoAdjust="0"/>
    <p:restoredTop sz="94660"/>
  </p:normalViewPr>
  <p:slideViewPr>
    <p:cSldViewPr snapToGrid="0">
      <p:cViewPr>
        <p:scale>
          <a:sx n="125" d="100"/>
          <a:sy n="125" d="100"/>
        </p:scale>
        <p:origin x="-2598" y="6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jpg>
</file>

<file path=ppt/media/image3.jpg>
</file>

<file path=ppt/media/image4.png>
</file>

<file path=ppt/media/image5.jp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312D40C-EAD8-24B2-43D5-17369C68ED35}"/>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D0829E48-1273-3C02-C956-1CC836B4301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0D0F7F50-D187-8DC3-1A77-21593912B42D}"/>
              </a:ext>
            </a:extLst>
          </p:cNvPr>
          <p:cNvSpPr>
            <a:spLocks noGrp="1"/>
          </p:cNvSpPr>
          <p:nvPr>
            <p:ph type="dt" sz="half" idx="10"/>
          </p:nvPr>
        </p:nvSpPr>
        <p:spPr/>
        <p:txBody>
          <a:bodyPr/>
          <a:lstStyle/>
          <a:p>
            <a:fld id="{9CB5CB35-C51E-42B9-AF4A-81104008DFD7}" type="datetimeFigureOut">
              <a:rPr lang="it-IT" smtClean="0"/>
              <a:t>13/04/2025</a:t>
            </a:fld>
            <a:endParaRPr lang="it-IT"/>
          </a:p>
        </p:txBody>
      </p:sp>
      <p:sp>
        <p:nvSpPr>
          <p:cNvPr id="5" name="Segnaposto piè di pagina 4">
            <a:extLst>
              <a:ext uri="{FF2B5EF4-FFF2-40B4-BE49-F238E27FC236}">
                <a16:creationId xmlns:a16="http://schemas.microsoft.com/office/drawing/2014/main" id="{514C0E49-DD32-B135-37B9-754A8F17D593}"/>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063DFAF4-596D-C0FA-E755-A1086AF51C67}"/>
              </a:ext>
            </a:extLst>
          </p:cNvPr>
          <p:cNvSpPr>
            <a:spLocks noGrp="1"/>
          </p:cNvSpPr>
          <p:nvPr>
            <p:ph type="sldNum" sz="quarter" idx="12"/>
          </p:nvPr>
        </p:nvSpPr>
        <p:spPr/>
        <p:txBody>
          <a:bodyPr/>
          <a:lstStyle/>
          <a:p>
            <a:fld id="{89624975-99FF-4B23-A8F4-558A2D62844F}" type="slidenum">
              <a:rPr lang="it-IT" smtClean="0"/>
              <a:t>‹N›</a:t>
            </a:fld>
            <a:endParaRPr lang="it-IT"/>
          </a:p>
        </p:txBody>
      </p:sp>
    </p:spTree>
    <p:extLst>
      <p:ext uri="{BB962C8B-B14F-4D97-AF65-F5344CB8AC3E}">
        <p14:creationId xmlns:p14="http://schemas.microsoft.com/office/powerpoint/2010/main" val="37860493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A69CBAD-C0A0-13F9-86E9-4649053D999E}"/>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6113878-EF5E-34C1-81DA-20FAF04CD249}"/>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6820F7F4-59F3-85B9-74AD-EAAD4B6F166C}"/>
              </a:ext>
            </a:extLst>
          </p:cNvPr>
          <p:cNvSpPr>
            <a:spLocks noGrp="1"/>
          </p:cNvSpPr>
          <p:nvPr>
            <p:ph type="dt" sz="half" idx="10"/>
          </p:nvPr>
        </p:nvSpPr>
        <p:spPr/>
        <p:txBody>
          <a:bodyPr/>
          <a:lstStyle/>
          <a:p>
            <a:fld id="{9CB5CB35-C51E-42B9-AF4A-81104008DFD7}" type="datetimeFigureOut">
              <a:rPr lang="it-IT" smtClean="0"/>
              <a:t>13/04/2025</a:t>
            </a:fld>
            <a:endParaRPr lang="it-IT"/>
          </a:p>
        </p:txBody>
      </p:sp>
      <p:sp>
        <p:nvSpPr>
          <p:cNvPr id="5" name="Segnaposto piè di pagina 4">
            <a:extLst>
              <a:ext uri="{FF2B5EF4-FFF2-40B4-BE49-F238E27FC236}">
                <a16:creationId xmlns:a16="http://schemas.microsoft.com/office/drawing/2014/main" id="{1F0A6BB5-6FDF-EB8F-4BDB-63901F8E4CA8}"/>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3DF9F155-FE14-EA92-C0D9-EA5FE1DC1DA8}"/>
              </a:ext>
            </a:extLst>
          </p:cNvPr>
          <p:cNvSpPr>
            <a:spLocks noGrp="1"/>
          </p:cNvSpPr>
          <p:nvPr>
            <p:ph type="sldNum" sz="quarter" idx="12"/>
          </p:nvPr>
        </p:nvSpPr>
        <p:spPr/>
        <p:txBody>
          <a:bodyPr/>
          <a:lstStyle/>
          <a:p>
            <a:fld id="{89624975-99FF-4B23-A8F4-558A2D62844F}" type="slidenum">
              <a:rPr lang="it-IT" smtClean="0"/>
              <a:t>‹N›</a:t>
            </a:fld>
            <a:endParaRPr lang="it-IT"/>
          </a:p>
        </p:txBody>
      </p:sp>
    </p:spTree>
    <p:extLst>
      <p:ext uri="{BB962C8B-B14F-4D97-AF65-F5344CB8AC3E}">
        <p14:creationId xmlns:p14="http://schemas.microsoft.com/office/powerpoint/2010/main" val="30359267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D4352E11-C24D-DCDB-ECC9-0759DFDE5A53}"/>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6BB6FB2D-B4CA-E590-C3ED-83CF26A82860}"/>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408DEB46-7C81-3D71-53E9-C2276E84B036}"/>
              </a:ext>
            </a:extLst>
          </p:cNvPr>
          <p:cNvSpPr>
            <a:spLocks noGrp="1"/>
          </p:cNvSpPr>
          <p:nvPr>
            <p:ph type="dt" sz="half" idx="10"/>
          </p:nvPr>
        </p:nvSpPr>
        <p:spPr/>
        <p:txBody>
          <a:bodyPr/>
          <a:lstStyle/>
          <a:p>
            <a:fld id="{9CB5CB35-C51E-42B9-AF4A-81104008DFD7}" type="datetimeFigureOut">
              <a:rPr lang="it-IT" smtClean="0"/>
              <a:t>13/04/2025</a:t>
            </a:fld>
            <a:endParaRPr lang="it-IT"/>
          </a:p>
        </p:txBody>
      </p:sp>
      <p:sp>
        <p:nvSpPr>
          <p:cNvPr id="5" name="Segnaposto piè di pagina 4">
            <a:extLst>
              <a:ext uri="{FF2B5EF4-FFF2-40B4-BE49-F238E27FC236}">
                <a16:creationId xmlns:a16="http://schemas.microsoft.com/office/drawing/2014/main" id="{43533A0F-E010-C07A-9529-B95CB2A485DC}"/>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B79AF06E-4BEA-CED2-8E59-76F43FD015DE}"/>
              </a:ext>
            </a:extLst>
          </p:cNvPr>
          <p:cNvSpPr>
            <a:spLocks noGrp="1"/>
          </p:cNvSpPr>
          <p:nvPr>
            <p:ph type="sldNum" sz="quarter" idx="12"/>
          </p:nvPr>
        </p:nvSpPr>
        <p:spPr/>
        <p:txBody>
          <a:bodyPr/>
          <a:lstStyle/>
          <a:p>
            <a:fld id="{89624975-99FF-4B23-A8F4-558A2D62844F}" type="slidenum">
              <a:rPr lang="it-IT" smtClean="0"/>
              <a:t>‹N›</a:t>
            </a:fld>
            <a:endParaRPr lang="it-IT"/>
          </a:p>
        </p:txBody>
      </p:sp>
    </p:spTree>
    <p:extLst>
      <p:ext uri="{BB962C8B-B14F-4D97-AF65-F5344CB8AC3E}">
        <p14:creationId xmlns:p14="http://schemas.microsoft.com/office/powerpoint/2010/main" val="2106076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407FE2F-59B6-63E2-AC32-F0528C3E8B85}"/>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3C6A28C6-4AF8-1285-187B-691924D050E7}"/>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FC71641E-EC0E-A7EE-E340-215A79E7A795}"/>
              </a:ext>
            </a:extLst>
          </p:cNvPr>
          <p:cNvSpPr>
            <a:spLocks noGrp="1"/>
          </p:cNvSpPr>
          <p:nvPr>
            <p:ph type="dt" sz="half" idx="10"/>
          </p:nvPr>
        </p:nvSpPr>
        <p:spPr/>
        <p:txBody>
          <a:bodyPr/>
          <a:lstStyle/>
          <a:p>
            <a:fld id="{9CB5CB35-C51E-42B9-AF4A-81104008DFD7}" type="datetimeFigureOut">
              <a:rPr lang="it-IT" smtClean="0"/>
              <a:t>13/04/2025</a:t>
            </a:fld>
            <a:endParaRPr lang="it-IT"/>
          </a:p>
        </p:txBody>
      </p:sp>
      <p:sp>
        <p:nvSpPr>
          <p:cNvPr id="5" name="Segnaposto piè di pagina 4">
            <a:extLst>
              <a:ext uri="{FF2B5EF4-FFF2-40B4-BE49-F238E27FC236}">
                <a16:creationId xmlns:a16="http://schemas.microsoft.com/office/drawing/2014/main" id="{99EF0698-6E43-87E6-F54F-BDF243FE8616}"/>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C1CB483C-898D-809D-6484-836F2E639696}"/>
              </a:ext>
            </a:extLst>
          </p:cNvPr>
          <p:cNvSpPr>
            <a:spLocks noGrp="1"/>
          </p:cNvSpPr>
          <p:nvPr>
            <p:ph type="sldNum" sz="quarter" idx="12"/>
          </p:nvPr>
        </p:nvSpPr>
        <p:spPr/>
        <p:txBody>
          <a:bodyPr/>
          <a:lstStyle/>
          <a:p>
            <a:fld id="{89624975-99FF-4B23-A8F4-558A2D62844F}" type="slidenum">
              <a:rPr lang="it-IT" smtClean="0"/>
              <a:t>‹N›</a:t>
            </a:fld>
            <a:endParaRPr lang="it-IT"/>
          </a:p>
        </p:txBody>
      </p:sp>
    </p:spTree>
    <p:extLst>
      <p:ext uri="{BB962C8B-B14F-4D97-AF65-F5344CB8AC3E}">
        <p14:creationId xmlns:p14="http://schemas.microsoft.com/office/powerpoint/2010/main" val="5731721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48D4CAB-9D11-4D28-6EA2-8C6CE5C09DA4}"/>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57B49A66-89AA-3740-E010-4F5324790E0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21CA8DC4-DCC4-35C7-1C86-47760D446322}"/>
              </a:ext>
            </a:extLst>
          </p:cNvPr>
          <p:cNvSpPr>
            <a:spLocks noGrp="1"/>
          </p:cNvSpPr>
          <p:nvPr>
            <p:ph type="dt" sz="half" idx="10"/>
          </p:nvPr>
        </p:nvSpPr>
        <p:spPr/>
        <p:txBody>
          <a:bodyPr/>
          <a:lstStyle/>
          <a:p>
            <a:fld id="{9CB5CB35-C51E-42B9-AF4A-81104008DFD7}" type="datetimeFigureOut">
              <a:rPr lang="it-IT" smtClean="0"/>
              <a:t>13/04/2025</a:t>
            </a:fld>
            <a:endParaRPr lang="it-IT"/>
          </a:p>
        </p:txBody>
      </p:sp>
      <p:sp>
        <p:nvSpPr>
          <p:cNvPr id="5" name="Segnaposto piè di pagina 4">
            <a:extLst>
              <a:ext uri="{FF2B5EF4-FFF2-40B4-BE49-F238E27FC236}">
                <a16:creationId xmlns:a16="http://schemas.microsoft.com/office/drawing/2014/main" id="{9236EED6-56A5-00A5-D5B3-09C2F956DE3A}"/>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577390BF-4A8F-1436-2600-1AAD2F7AE39E}"/>
              </a:ext>
            </a:extLst>
          </p:cNvPr>
          <p:cNvSpPr>
            <a:spLocks noGrp="1"/>
          </p:cNvSpPr>
          <p:nvPr>
            <p:ph type="sldNum" sz="quarter" idx="12"/>
          </p:nvPr>
        </p:nvSpPr>
        <p:spPr/>
        <p:txBody>
          <a:bodyPr/>
          <a:lstStyle/>
          <a:p>
            <a:fld id="{89624975-99FF-4B23-A8F4-558A2D62844F}" type="slidenum">
              <a:rPr lang="it-IT" smtClean="0"/>
              <a:t>‹N›</a:t>
            </a:fld>
            <a:endParaRPr lang="it-IT"/>
          </a:p>
        </p:txBody>
      </p:sp>
    </p:spTree>
    <p:extLst>
      <p:ext uri="{BB962C8B-B14F-4D97-AF65-F5344CB8AC3E}">
        <p14:creationId xmlns:p14="http://schemas.microsoft.com/office/powerpoint/2010/main" val="3769257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F1A60E5-10D7-DB5A-CB68-B452FCF313F2}"/>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37D88847-A368-D034-58DB-1091381F8A4B}"/>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B168E2F3-7A2E-D472-1FE9-3D0B6DDF509E}"/>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35D71F63-7FE6-D86C-806C-6747996FF613}"/>
              </a:ext>
            </a:extLst>
          </p:cNvPr>
          <p:cNvSpPr>
            <a:spLocks noGrp="1"/>
          </p:cNvSpPr>
          <p:nvPr>
            <p:ph type="dt" sz="half" idx="10"/>
          </p:nvPr>
        </p:nvSpPr>
        <p:spPr/>
        <p:txBody>
          <a:bodyPr/>
          <a:lstStyle/>
          <a:p>
            <a:fld id="{9CB5CB35-C51E-42B9-AF4A-81104008DFD7}" type="datetimeFigureOut">
              <a:rPr lang="it-IT" smtClean="0"/>
              <a:t>13/04/2025</a:t>
            </a:fld>
            <a:endParaRPr lang="it-IT"/>
          </a:p>
        </p:txBody>
      </p:sp>
      <p:sp>
        <p:nvSpPr>
          <p:cNvPr id="6" name="Segnaposto piè di pagina 5">
            <a:extLst>
              <a:ext uri="{FF2B5EF4-FFF2-40B4-BE49-F238E27FC236}">
                <a16:creationId xmlns:a16="http://schemas.microsoft.com/office/drawing/2014/main" id="{8B159BE7-459C-C988-C55D-0A85F5B159DB}"/>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51AF528A-378C-6C9B-6E86-235D640FBBDF}"/>
              </a:ext>
            </a:extLst>
          </p:cNvPr>
          <p:cNvSpPr>
            <a:spLocks noGrp="1"/>
          </p:cNvSpPr>
          <p:nvPr>
            <p:ph type="sldNum" sz="quarter" idx="12"/>
          </p:nvPr>
        </p:nvSpPr>
        <p:spPr/>
        <p:txBody>
          <a:bodyPr/>
          <a:lstStyle/>
          <a:p>
            <a:fld id="{89624975-99FF-4B23-A8F4-558A2D62844F}" type="slidenum">
              <a:rPr lang="it-IT" smtClean="0"/>
              <a:t>‹N›</a:t>
            </a:fld>
            <a:endParaRPr lang="it-IT"/>
          </a:p>
        </p:txBody>
      </p:sp>
    </p:spTree>
    <p:extLst>
      <p:ext uri="{BB962C8B-B14F-4D97-AF65-F5344CB8AC3E}">
        <p14:creationId xmlns:p14="http://schemas.microsoft.com/office/powerpoint/2010/main" val="1272125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F5836CE-B7F1-3D7F-E738-4D6D6E615B58}"/>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95D1E3B1-1DE7-C8B5-AED1-5A2D077B1D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2C14073D-0EC6-9C40-EE2C-F281B2B78934}"/>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F2E68A19-3F85-946F-AE05-9354B04AA6C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EBA10179-D95A-8245-3448-9E2173614E9E}"/>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E1327427-AE90-6B41-7C6B-E9008D73760B}"/>
              </a:ext>
            </a:extLst>
          </p:cNvPr>
          <p:cNvSpPr>
            <a:spLocks noGrp="1"/>
          </p:cNvSpPr>
          <p:nvPr>
            <p:ph type="dt" sz="half" idx="10"/>
          </p:nvPr>
        </p:nvSpPr>
        <p:spPr/>
        <p:txBody>
          <a:bodyPr/>
          <a:lstStyle/>
          <a:p>
            <a:fld id="{9CB5CB35-C51E-42B9-AF4A-81104008DFD7}" type="datetimeFigureOut">
              <a:rPr lang="it-IT" smtClean="0"/>
              <a:t>13/04/2025</a:t>
            </a:fld>
            <a:endParaRPr lang="it-IT"/>
          </a:p>
        </p:txBody>
      </p:sp>
      <p:sp>
        <p:nvSpPr>
          <p:cNvPr id="8" name="Segnaposto piè di pagina 7">
            <a:extLst>
              <a:ext uri="{FF2B5EF4-FFF2-40B4-BE49-F238E27FC236}">
                <a16:creationId xmlns:a16="http://schemas.microsoft.com/office/drawing/2014/main" id="{7F00F1E8-41D2-3575-7220-2B7AED853E68}"/>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2889DB4F-F51D-BFDA-848A-7C2AD2EAAD1B}"/>
              </a:ext>
            </a:extLst>
          </p:cNvPr>
          <p:cNvSpPr>
            <a:spLocks noGrp="1"/>
          </p:cNvSpPr>
          <p:nvPr>
            <p:ph type="sldNum" sz="quarter" idx="12"/>
          </p:nvPr>
        </p:nvSpPr>
        <p:spPr/>
        <p:txBody>
          <a:bodyPr/>
          <a:lstStyle/>
          <a:p>
            <a:fld id="{89624975-99FF-4B23-A8F4-558A2D62844F}" type="slidenum">
              <a:rPr lang="it-IT" smtClean="0"/>
              <a:t>‹N›</a:t>
            </a:fld>
            <a:endParaRPr lang="it-IT"/>
          </a:p>
        </p:txBody>
      </p:sp>
    </p:spTree>
    <p:extLst>
      <p:ext uri="{BB962C8B-B14F-4D97-AF65-F5344CB8AC3E}">
        <p14:creationId xmlns:p14="http://schemas.microsoft.com/office/powerpoint/2010/main" val="29254738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04889F5-CE8F-BA30-BEB0-B8E1E05B0261}"/>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C28D17DF-FC26-6582-E73E-3B120EFA0905}"/>
              </a:ext>
            </a:extLst>
          </p:cNvPr>
          <p:cNvSpPr>
            <a:spLocks noGrp="1"/>
          </p:cNvSpPr>
          <p:nvPr>
            <p:ph type="dt" sz="half" idx="10"/>
          </p:nvPr>
        </p:nvSpPr>
        <p:spPr/>
        <p:txBody>
          <a:bodyPr/>
          <a:lstStyle/>
          <a:p>
            <a:fld id="{9CB5CB35-C51E-42B9-AF4A-81104008DFD7}" type="datetimeFigureOut">
              <a:rPr lang="it-IT" smtClean="0"/>
              <a:t>13/04/2025</a:t>
            </a:fld>
            <a:endParaRPr lang="it-IT"/>
          </a:p>
        </p:txBody>
      </p:sp>
      <p:sp>
        <p:nvSpPr>
          <p:cNvPr id="4" name="Segnaposto piè di pagina 3">
            <a:extLst>
              <a:ext uri="{FF2B5EF4-FFF2-40B4-BE49-F238E27FC236}">
                <a16:creationId xmlns:a16="http://schemas.microsoft.com/office/drawing/2014/main" id="{DFD4A35D-13F9-E8BD-062B-1134F0D82AB9}"/>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76C7A03A-DD24-3030-3BCE-C95195DAD7D2}"/>
              </a:ext>
            </a:extLst>
          </p:cNvPr>
          <p:cNvSpPr>
            <a:spLocks noGrp="1"/>
          </p:cNvSpPr>
          <p:nvPr>
            <p:ph type="sldNum" sz="quarter" idx="12"/>
          </p:nvPr>
        </p:nvSpPr>
        <p:spPr/>
        <p:txBody>
          <a:bodyPr/>
          <a:lstStyle/>
          <a:p>
            <a:fld id="{89624975-99FF-4B23-A8F4-558A2D62844F}" type="slidenum">
              <a:rPr lang="it-IT" smtClean="0"/>
              <a:t>‹N›</a:t>
            </a:fld>
            <a:endParaRPr lang="it-IT"/>
          </a:p>
        </p:txBody>
      </p:sp>
    </p:spTree>
    <p:extLst>
      <p:ext uri="{BB962C8B-B14F-4D97-AF65-F5344CB8AC3E}">
        <p14:creationId xmlns:p14="http://schemas.microsoft.com/office/powerpoint/2010/main" val="4057184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DB9801F6-27AC-DD38-6565-73CD9E622255}"/>
              </a:ext>
            </a:extLst>
          </p:cNvPr>
          <p:cNvSpPr>
            <a:spLocks noGrp="1"/>
          </p:cNvSpPr>
          <p:nvPr>
            <p:ph type="dt" sz="half" idx="10"/>
          </p:nvPr>
        </p:nvSpPr>
        <p:spPr/>
        <p:txBody>
          <a:bodyPr/>
          <a:lstStyle/>
          <a:p>
            <a:fld id="{9CB5CB35-C51E-42B9-AF4A-81104008DFD7}" type="datetimeFigureOut">
              <a:rPr lang="it-IT" smtClean="0"/>
              <a:t>13/04/2025</a:t>
            </a:fld>
            <a:endParaRPr lang="it-IT"/>
          </a:p>
        </p:txBody>
      </p:sp>
      <p:sp>
        <p:nvSpPr>
          <p:cNvPr id="3" name="Segnaposto piè di pagina 2">
            <a:extLst>
              <a:ext uri="{FF2B5EF4-FFF2-40B4-BE49-F238E27FC236}">
                <a16:creationId xmlns:a16="http://schemas.microsoft.com/office/drawing/2014/main" id="{8F8C887F-2E72-98B0-AA9D-51E45034A229}"/>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7964810D-9051-84EB-7BC4-93D6BC68D2E2}"/>
              </a:ext>
            </a:extLst>
          </p:cNvPr>
          <p:cNvSpPr>
            <a:spLocks noGrp="1"/>
          </p:cNvSpPr>
          <p:nvPr>
            <p:ph type="sldNum" sz="quarter" idx="12"/>
          </p:nvPr>
        </p:nvSpPr>
        <p:spPr/>
        <p:txBody>
          <a:bodyPr/>
          <a:lstStyle/>
          <a:p>
            <a:fld id="{89624975-99FF-4B23-A8F4-558A2D62844F}" type="slidenum">
              <a:rPr lang="it-IT" smtClean="0"/>
              <a:t>‹N›</a:t>
            </a:fld>
            <a:endParaRPr lang="it-IT"/>
          </a:p>
        </p:txBody>
      </p:sp>
    </p:spTree>
    <p:extLst>
      <p:ext uri="{BB962C8B-B14F-4D97-AF65-F5344CB8AC3E}">
        <p14:creationId xmlns:p14="http://schemas.microsoft.com/office/powerpoint/2010/main" val="21381600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02E1C56-BA2C-73C8-5B71-384B4FDF403A}"/>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3DD68251-12CC-1732-B008-B449BA5038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9FDE22FB-143B-DAB7-8321-28C9CBA1E1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6C18BAA7-F768-86AC-D0CC-F379D3331193}"/>
              </a:ext>
            </a:extLst>
          </p:cNvPr>
          <p:cNvSpPr>
            <a:spLocks noGrp="1"/>
          </p:cNvSpPr>
          <p:nvPr>
            <p:ph type="dt" sz="half" idx="10"/>
          </p:nvPr>
        </p:nvSpPr>
        <p:spPr/>
        <p:txBody>
          <a:bodyPr/>
          <a:lstStyle/>
          <a:p>
            <a:fld id="{9CB5CB35-C51E-42B9-AF4A-81104008DFD7}" type="datetimeFigureOut">
              <a:rPr lang="it-IT" smtClean="0"/>
              <a:t>13/04/2025</a:t>
            </a:fld>
            <a:endParaRPr lang="it-IT"/>
          </a:p>
        </p:txBody>
      </p:sp>
      <p:sp>
        <p:nvSpPr>
          <p:cNvPr id="6" name="Segnaposto piè di pagina 5">
            <a:extLst>
              <a:ext uri="{FF2B5EF4-FFF2-40B4-BE49-F238E27FC236}">
                <a16:creationId xmlns:a16="http://schemas.microsoft.com/office/drawing/2014/main" id="{FDA880B2-A6CE-E659-B87A-612E79F03FBE}"/>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18B2DC00-5BF8-65E8-957F-59E6244DBFE0}"/>
              </a:ext>
            </a:extLst>
          </p:cNvPr>
          <p:cNvSpPr>
            <a:spLocks noGrp="1"/>
          </p:cNvSpPr>
          <p:nvPr>
            <p:ph type="sldNum" sz="quarter" idx="12"/>
          </p:nvPr>
        </p:nvSpPr>
        <p:spPr/>
        <p:txBody>
          <a:bodyPr/>
          <a:lstStyle/>
          <a:p>
            <a:fld id="{89624975-99FF-4B23-A8F4-558A2D62844F}" type="slidenum">
              <a:rPr lang="it-IT" smtClean="0"/>
              <a:t>‹N›</a:t>
            </a:fld>
            <a:endParaRPr lang="it-IT"/>
          </a:p>
        </p:txBody>
      </p:sp>
    </p:spTree>
    <p:extLst>
      <p:ext uri="{BB962C8B-B14F-4D97-AF65-F5344CB8AC3E}">
        <p14:creationId xmlns:p14="http://schemas.microsoft.com/office/powerpoint/2010/main" val="5142697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5BD0675-E1D3-BB54-2245-C9EB40485567}"/>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536A6E67-F289-FC5A-42CA-C8278D330A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FC380A0C-F6E5-C04D-59E5-9BCF96FC76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8B2D46FA-C615-0284-CFA5-ABE31C3BA5F7}"/>
              </a:ext>
            </a:extLst>
          </p:cNvPr>
          <p:cNvSpPr>
            <a:spLocks noGrp="1"/>
          </p:cNvSpPr>
          <p:nvPr>
            <p:ph type="dt" sz="half" idx="10"/>
          </p:nvPr>
        </p:nvSpPr>
        <p:spPr/>
        <p:txBody>
          <a:bodyPr/>
          <a:lstStyle/>
          <a:p>
            <a:fld id="{9CB5CB35-C51E-42B9-AF4A-81104008DFD7}" type="datetimeFigureOut">
              <a:rPr lang="it-IT" smtClean="0"/>
              <a:t>13/04/2025</a:t>
            </a:fld>
            <a:endParaRPr lang="it-IT"/>
          </a:p>
        </p:txBody>
      </p:sp>
      <p:sp>
        <p:nvSpPr>
          <p:cNvPr id="6" name="Segnaposto piè di pagina 5">
            <a:extLst>
              <a:ext uri="{FF2B5EF4-FFF2-40B4-BE49-F238E27FC236}">
                <a16:creationId xmlns:a16="http://schemas.microsoft.com/office/drawing/2014/main" id="{DD77BAD2-8F8F-DC2A-349F-2A8624A25234}"/>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E21E6DF9-8054-6415-6A02-F05EBE1F7B7A}"/>
              </a:ext>
            </a:extLst>
          </p:cNvPr>
          <p:cNvSpPr>
            <a:spLocks noGrp="1"/>
          </p:cNvSpPr>
          <p:nvPr>
            <p:ph type="sldNum" sz="quarter" idx="12"/>
          </p:nvPr>
        </p:nvSpPr>
        <p:spPr/>
        <p:txBody>
          <a:bodyPr/>
          <a:lstStyle/>
          <a:p>
            <a:fld id="{89624975-99FF-4B23-A8F4-558A2D62844F}" type="slidenum">
              <a:rPr lang="it-IT" smtClean="0"/>
              <a:t>‹N›</a:t>
            </a:fld>
            <a:endParaRPr lang="it-IT"/>
          </a:p>
        </p:txBody>
      </p:sp>
    </p:spTree>
    <p:extLst>
      <p:ext uri="{BB962C8B-B14F-4D97-AF65-F5344CB8AC3E}">
        <p14:creationId xmlns:p14="http://schemas.microsoft.com/office/powerpoint/2010/main" val="15926499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C81503D8-8D3B-9C2A-C1B8-B0EFFB143AB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A0CCCFF7-2CD2-4E31-D779-0CCC4037670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1F109887-F786-70D5-CAA8-4FADA0360C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CB5CB35-C51E-42B9-AF4A-81104008DFD7}" type="datetimeFigureOut">
              <a:rPr lang="it-IT" smtClean="0"/>
              <a:t>13/04/2025</a:t>
            </a:fld>
            <a:endParaRPr lang="it-IT"/>
          </a:p>
        </p:txBody>
      </p:sp>
      <p:sp>
        <p:nvSpPr>
          <p:cNvPr id="5" name="Segnaposto piè di pagina 4">
            <a:extLst>
              <a:ext uri="{FF2B5EF4-FFF2-40B4-BE49-F238E27FC236}">
                <a16:creationId xmlns:a16="http://schemas.microsoft.com/office/drawing/2014/main" id="{C9C2C7ED-16CA-8321-36F7-1F73216C68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it-IT"/>
          </a:p>
        </p:txBody>
      </p:sp>
      <p:sp>
        <p:nvSpPr>
          <p:cNvPr id="6" name="Segnaposto numero diapositiva 5">
            <a:extLst>
              <a:ext uri="{FF2B5EF4-FFF2-40B4-BE49-F238E27FC236}">
                <a16:creationId xmlns:a16="http://schemas.microsoft.com/office/drawing/2014/main" id="{525D6E81-0AE7-96C0-9EB9-D65E7AFE8A2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9624975-99FF-4B23-A8F4-558A2D62844F}" type="slidenum">
              <a:rPr lang="it-IT" smtClean="0"/>
              <a:t>‹N›</a:t>
            </a:fld>
            <a:endParaRPr lang="it-IT"/>
          </a:p>
        </p:txBody>
      </p:sp>
    </p:spTree>
    <p:extLst>
      <p:ext uri="{BB962C8B-B14F-4D97-AF65-F5344CB8AC3E}">
        <p14:creationId xmlns:p14="http://schemas.microsoft.com/office/powerpoint/2010/main" val="32179433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73520"/>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Immagine 4" descr="Immagine che contiene testo, cavallo, dipinto, poster&#10;&#10;Il contenuto generato dall'IA potrebbe non essere corretto.">
            <a:extLst>
              <a:ext uri="{FF2B5EF4-FFF2-40B4-BE49-F238E27FC236}">
                <a16:creationId xmlns:a16="http://schemas.microsoft.com/office/drawing/2014/main" id="{F7598B64-152B-631D-6E0F-DB9BD212FC90}"/>
              </a:ext>
            </a:extLst>
          </p:cNvPr>
          <p:cNvPicPr>
            <a:picLocks noChangeAspect="1"/>
          </p:cNvPicPr>
          <p:nvPr/>
        </p:nvPicPr>
        <p:blipFill>
          <a:blip r:embed="rId2"/>
          <a:srcRect b="15746"/>
          <a:stretch/>
        </p:blipFill>
        <p:spPr>
          <a:xfrm>
            <a:off x="20" y="1282"/>
            <a:ext cx="12191980" cy="6856718"/>
          </a:xfrm>
          <a:prstGeom prst="rect">
            <a:avLst/>
          </a:prstGeom>
        </p:spPr>
      </p:pic>
    </p:spTree>
    <p:extLst>
      <p:ext uri="{BB962C8B-B14F-4D97-AF65-F5344CB8AC3E}">
        <p14:creationId xmlns:p14="http://schemas.microsoft.com/office/powerpoint/2010/main" val="2884751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373520"/>
        </a:solidFill>
        <a:effectLst/>
      </p:bgPr>
    </p:bg>
    <p:spTree>
      <p:nvGrpSpPr>
        <p:cNvPr id="1" name=""/>
        <p:cNvGrpSpPr/>
        <p:nvPr/>
      </p:nvGrpSpPr>
      <p:grpSpPr>
        <a:xfrm>
          <a:off x="0" y="0"/>
          <a:ext cx="0" cy="0"/>
          <a:chOff x="0" y="0"/>
          <a:chExt cx="0" cy="0"/>
        </a:xfrm>
      </p:grpSpPr>
      <p:sp>
        <p:nvSpPr>
          <p:cNvPr id="4" name="CasellaDiTesto 3">
            <a:extLst>
              <a:ext uri="{FF2B5EF4-FFF2-40B4-BE49-F238E27FC236}">
                <a16:creationId xmlns:a16="http://schemas.microsoft.com/office/drawing/2014/main" id="{A80731F1-5FCE-79C9-81F0-7F97663D7493}"/>
              </a:ext>
            </a:extLst>
          </p:cNvPr>
          <p:cNvSpPr txBox="1"/>
          <p:nvPr/>
        </p:nvSpPr>
        <p:spPr>
          <a:xfrm>
            <a:off x="470807" y="2828835"/>
            <a:ext cx="11250386" cy="1200329"/>
          </a:xfrm>
          <a:prstGeom prst="rect">
            <a:avLst/>
          </a:prstGeom>
          <a:noFill/>
        </p:spPr>
        <p:txBody>
          <a:bodyPr wrap="square" rtlCol="0" anchor="b" anchorCtr="0">
            <a:spAutoFit/>
          </a:bodyPr>
          <a:lstStyle/>
          <a:p>
            <a:pPr algn="ctr"/>
            <a:r>
              <a:rPr lang="en-US" b="1" dirty="0">
                <a:solidFill>
                  <a:schemeClr val="bg1"/>
                </a:solidFill>
                <a:latin typeface="Copperplate Gothic Bold" panose="020E0705020206020404" pitchFamily="34" charset="0"/>
              </a:rPr>
              <a:t>In a land torn by feuds and fading glory, where honor is as sharp as steel and alliances crumble like stone, only the boldest lords will rise. Rule your castle, forge fragile pacts, and ride into the deadly joust—where the fate of your people echoes louder than the clash of lances. Welcome to </a:t>
            </a:r>
            <a:r>
              <a:rPr lang="en-US" b="1" i="1" dirty="0">
                <a:solidFill>
                  <a:schemeClr val="bg1"/>
                </a:solidFill>
                <a:latin typeface="Copperplate Gothic Bold" panose="020E0705020206020404" pitchFamily="34" charset="0"/>
              </a:rPr>
              <a:t>Echoes of Castles</a:t>
            </a:r>
            <a:r>
              <a:rPr lang="en-US" b="1" dirty="0">
                <a:solidFill>
                  <a:schemeClr val="bg1"/>
                </a:solidFill>
                <a:latin typeface="Copperplate Gothic Bold" panose="020E0705020206020404" pitchFamily="34" charset="0"/>
              </a:rPr>
              <a:t>.</a:t>
            </a:r>
            <a:endParaRPr lang="it-IT" b="1" dirty="0">
              <a:solidFill>
                <a:schemeClr val="bg1"/>
              </a:solidFill>
              <a:latin typeface="Copperplate Gothic Bold" panose="020E0705020206020404" pitchFamily="34" charset="0"/>
            </a:endParaRPr>
          </a:p>
        </p:txBody>
      </p:sp>
    </p:spTree>
    <p:extLst>
      <p:ext uri="{BB962C8B-B14F-4D97-AF65-F5344CB8AC3E}">
        <p14:creationId xmlns:p14="http://schemas.microsoft.com/office/powerpoint/2010/main" val="693447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73520"/>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9940D04-A737-A99C-235F-927F59D316B9}"/>
              </a:ext>
            </a:extLst>
          </p:cNvPr>
          <p:cNvSpPr>
            <a:spLocks noGrp="1"/>
          </p:cNvSpPr>
          <p:nvPr>
            <p:ph type="title"/>
          </p:nvPr>
        </p:nvSpPr>
        <p:spPr/>
        <p:txBody>
          <a:bodyPr/>
          <a:lstStyle/>
          <a:p>
            <a:r>
              <a:rPr lang="it-IT" dirty="0">
                <a:solidFill>
                  <a:schemeClr val="bg1"/>
                </a:solidFill>
                <a:latin typeface="Copperplate Gothic Bold" panose="020E0705020206020404" pitchFamily="34" charset="0"/>
              </a:rPr>
              <a:t>Game </a:t>
            </a:r>
            <a:r>
              <a:rPr lang="it-IT" dirty="0" err="1">
                <a:solidFill>
                  <a:schemeClr val="bg1"/>
                </a:solidFill>
                <a:latin typeface="Copperplate Gothic Bold" panose="020E0705020206020404" pitchFamily="34" charset="0"/>
              </a:rPr>
              <a:t>Sheet</a:t>
            </a:r>
            <a:endParaRPr lang="it-IT" dirty="0">
              <a:solidFill>
                <a:schemeClr val="bg1"/>
              </a:solidFill>
              <a:latin typeface="Copperplate Gothic Bold" panose="020E0705020206020404" pitchFamily="34" charset="0"/>
            </a:endParaRPr>
          </a:p>
        </p:txBody>
      </p:sp>
      <p:sp>
        <p:nvSpPr>
          <p:cNvPr id="6" name="CasellaDiTesto 5">
            <a:extLst>
              <a:ext uri="{FF2B5EF4-FFF2-40B4-BE49-F238E27FC236}">
                <a16:creationId xmlns:a16="http://schemas.microsoft.com/office/drawing/2014/main" id="{B4E39819-7B87-0CB9-5A90-B176108619CD}"/>
              </a:ext>
            </a:extLst>
          </p:cNvPr>
          <p:cNvSpPr txBox="1"/>
          <p:nvPr/>
        </p:nvSpPr>
        <p:spPr>
          <a:xfrm>
            <a:off x="838200" y="1798409"/>
            <a:ext cx="3644900" cy="800219"/>
          </a:xfrm>
          <a:prstGeom prst="rect">
            <a:avLst/>
          </a:prstGeom>
          <a:noFill/>
        </p:spPr>
        <p:txBody>
          <a:bodyPr wrap="square" rtlCol="0">
            <a:spAutoFit/>
          </a:bodyPr>
          <a:lstStyle/>
          <a:p>
            <a:r>
              <a:rPr lang="it-IT" dirty="0">
                <a:solidFill>
                  <a:schemeClr val="bg1"/>
                </a:solidFill>
                <a:latin typeface="Copperplate Gothic Bold" panose="020E0705020206020404" pitchFamily="34" charset="0"/>
              </a:rPr>
              <a:t>Target</a:t>
            </a:r>
            <a:br>
              <a:rPr lang="it-IT" dirty="0">
                <a:solidFill>
                  <a:schemeClr val="bg1"/>
                </a:solidFill>
                <a:latin typeface="Copperplate Gothic Bold" panose="020E0705020206020404" pitchFamily="34" charset="0"/>
              </a:rPr>
            </a:br>
            <a:r>
              <a:rPr lang="it-IT" sz="1400" dirty="0">
                <a:solidFill>
                  <a:schemeClr val="bg1"/>
                </a:solidFill>
                <a:latin typeface="Copperplate Gothic Bold" panose="020E0705020206020404" pitchFamily="34" charset="0"/>
              </a:rPr>
              <a:t>RPG players</a:t>
            </a:r>
          </a:p>
          <a:p>
            <a:r>
              <a:rPr lang="it-IT" sz="1400" dirty="0">
                <a:solidFill>
                  <a:schemeClr val="bg1"/>
                </a:solidFill>
                <a:latin typeface="Copperplate Gothic Bold" panose="020E0705020206020404" pitchFamily="34" charset="0"/>
              </a:rPr>
              <a:t>Management Games players</a:t>
            </a:r>
          </a:p>
        </p:txBody>
      </p:sp>
      <p:sp>
        <p:nvSpPr>
          <p:cNvPr id="7" name="CasellaDiTesto 6">
            <a:extLst>
              <a:ext uri="{FF2B5EF4-FFF2-40B4-BE49-F238E27FC236}">
                <a16:creationId xmlns:a16="http://schemas.microsoft.com/office/drawing/2014/main" id="{128E72C9-D215-B8D9-197C-88D077BC1CE0}"/>
              </a:ext>
            </a:extLst>
          </p:cNvPr>
          <p:cNvSpPr txBox="1"/>
          <p:nvPr/>
        </p:nvSpPr>
        <p:spPr>
          <a:xfrm>
            <a:off x="4483100" y="1690688"/>
            <a:ext cx="3340100" cy="1015663"/>
          </a:xfrm>
          <a:prstGeom prst="rect">
            <a:avLst/>
          </a:prstGeom>
          <a:noFill/>
        </p:spPr>
        <p:txBody>
          <a:bodyPr wrap="square" rtlCol="0">
            <a:spAutoFit/>
          </a:bodyPr>
          <a:lstStyle/>
          <a:p>
            <a:r>
              <a:rPr lang="it-IT" dirty="0" err="1">
                <a:solidFill>
                  <a:schemeClr val="bg1"/>
                </a:solidFill>
                <a:latin typeface="Copperplate Gothic Bold" panose="020E0705020206020404" pitchFamily="34" charset="0"/>
              </a:rPr>
              <a:t>Genre</a:t>
            </a:r>
            <a:br>
              <a:rPr lang="it-IT" dirty="0">
                <a:solidFill>
                  <a:schemeClr val="bg1"/>
                </a:solidFill>
                <a:latin typeface="Copperplate Gothic Bold" panose="020E0705020206020404" pitchFamily="34" charset="0"/>
              </a:rPr>
            </a:br>
            <a:r>
              <a:rPr lang="it-IT" sz="1400" dirty="0">
                <a:solidFill>
                  <a:schemeClr val="bg1"/>
                </a:solidFill>
                <a:latin typeface="Copperplate Gothic Bold" panose="020E0705020206020404" pitchFamily="34" charset="0"/>
              </a:rPr>
              <a:t>RPG game</a:t>
            </a:r>
          </a:p>
          <a:p>
            <a:r>
              <a:rPr lang="it-IT" sz="1400" dirty="0">
                <a:solidFill>
                  <a:schemeClr val="bg1"/>
                </a:solidFill>
                <a:latin typeface="Copperplate Gothic Bold" panose="020E0705020206020404" pitchFamily="34" charset="0"/>
              </a:rPr>
              <a:t>Management game</a:t>
            </a:r>
          </a:p>
          <a:p>
            <a:r>
              <a:rPr lang="it-IT" sz="1400" dirty="0">
                <a:solidFill>
                  <a:schemeClr val="bg1"/>
                </a:solidFill>
                <a:latin typeface="Copperplate Gothic Bold" panose="020E0705020206020404" pitchFamily="34" charset="0"/>
              </a:rPr>
              <a:t>Action</a:t>
            </a:r>
          </a:p>
        </p:txBody>
      </p:sp>
      <p:sp>
        <p:nvSpPr>
          <p:cNvPr id="8" name="CasellaDiTesto 7">
            <a:extLst>
              <a:ext uri="{FF2B5EF4-FFF2-40B4-BE49-F238E27FC236}">
                <a16:creationId xmlns:a16="http://schemas.microsoft.com/office/drawing/2014/main" id="{783A96B0-AA2C-585A-2E10-A727A484D339}"/>
              </a:ext>
            </a:extLst>
          </p:cNvPr>
          <p:cNvSpPr txBox="1"/>
          <p:nvPr/>
        </p:nvSpPr>
        <p:spPr>
          <a:xfrm>
            <a:off x="7823200" y="1798411"/>
            <a:ext cx="3530600" cy="584775"/>
          </a:xfrm>
          <a:prstGeom prst="rect">
            <a:avLst/>
          </a:prstGeom>
          <a:noFill/>
        </p:spPr>
        <p:txBody>
          <a:bodyPr wrap="square" rtlCol="0">
            <a:spAutoFit/>
          </a:bodyPr>
          <a:lstStyle/>
          <a:p>
            <a:r>
              <a:rPr lang="it-IT" dirty="0">
                <a:solidFill>
                  <a:schemeClr val="bg1"/>
                </a:solidFill>
                <a:latin typeface="Copperplate Gothic Bold" panose="020E0705020206020404" pitchFamily="34" charset="0"/>
              </a:rPr>
              <a:t>Target Age</a:t>
            </a:r>
            <a:br>
              <a:rPr lang="it-IT" dirty="0">
                <a:solidFill>
                  <a:schemeClr val="bg1"/>
                </a:solidFill>
                <a:latin typeface="Copperplate Gothic Bold" panose="020E0705020206020404" pitchFamily="34" charset="0"/>
              </a:rPr>
            </a:br>
            <a:r>
              <a:rPr lang="it-IT" sz="1400" dirty="0">
                <a:solidFill>
                  <a:schemeClr val="bg1"/>
                </a:solidFill>
                <a:latin typeface="Copperplate Gothic Bold" panose="020E0705020206020404" pitchFamily="34" charset="0"/>
              </a:rPr>
              <a:t>14+</a:t>
            </a:r>
          </a:p>
        </p:txBody>
      </p:sp>
      <p:sp>
        <p:nvSpPr>
          <p:cNvPr id="9" name="CasellaDiTesto 8">
            <a:extLst>
              <a:ext uri="{FF2B5EF4-FFF2-40B4-BE49-F238E27FC236}">
                <a16:creationId xmlns:a16="http://schemas.microsoft.com/office/drawing/2014/main" id="{70162AC8-D9B8-BC56-F757-01B5DB725289}"/>
              </a:ext>
            </a:extLst>
          </p:cNvPr>
          <p:cNvSpPr txBox="1"/>
          <p:nvPr/>
        </p:nvSpPr>
        <p:spPr>
          <a:xfrm>
            <a:off x="838200" y="3774509"/>
            <a:ext cx="3225800" cy="584775"/>
          </a:xfrm>
          <a:prstGeom prst="rect">
            <a:avLst/>
          </a:prstGeom>
          <a:noFill/>
        </p:spPr>
        <p:txBody>
          <a:bodyPr wrap="square" rtlCol="0">
            <a:spAutoFit/>
          </a:bodyPr>
          <a:lstStyle/>
          <a:p>
            <a:r>
              <a:rPr lang="it-IT" dirty="0">
                <a:solidFill>
                  <a:schemeClr val="bg1"/>
                </a:solidFill>
                <a:latin typeface="Copperplate Gothic Bold" panose="020E0705020206020404" pitchFamily="34" charset="0"/>
              </a:rPr>
              <a:t>Platform</a:t>
            </a:r>
          </a:p>
          <a:p>
            <a:r>
              <a:rPr lang="it-IT" sz="1400" dirty="0">
                <a:solidFill>
                  <a:schemeClr val="bg1"/>
                </a:solidFill>
                <a:latin typeface="Copperplate Gothic Bold" panose="020E0705020206020404" pitchFamily="34" charset="0"/>
              </a:rPr>
              <a:t>PC</a:t>
            </a:r>
          </a:p>
        </p:txBody>
      </p:sp>
      <p:sp>
        <p:nvSpPr>
          <p:cNvPr id="10" name="CasellaDiTesto 9">
            <a:extLst>
              <a:ext uri="{FF2B5EF4-FFF2-40B4-BE49-F238E27FC236}">
                <a16:creationId xmlns:a16="http://schemas.microsoft.com/office/drawing/2014/main" id="{E47E3BCD-4A97-0859-9375-525295ECD31E}"/>
              </a:ext>
            </a:extLst>
          </p:cNvPr>
          <p:cNvSpPr txBox="1"/>
          <p:nvPr/>
        </p:nvSpPr>
        <p:spPr>
          <a:xfrm>
            <a:off x="3848100" y="3774509"/>
            <a:ext cx="3124200" cy="584775"/>
          </a:xfrm>
          <a:prstGeom prst="rect">
            <a:avLst/>
          </a:prstGeom>
          <a:noFill/>
        </p:spPr>
        <p:txBody>
          <a:bodyPr wrap="square" rtlCol="0">
            <a:spAutoFit/>
          </a:bodyPr>
          <a:lstStyle/>
          <a:p>
            <a:r>
              <a:rPr lang="it-IT" dirty="0" err="1">
                <a:solidFill>
                  <a:schemeClr val="bg1"/>
                </a:solidFill>
                <a:latin typeface="Copperplate Gothic Bold" panose="020E0705020206020404" pitchFamily="34" charset="0"/>
              </a:rPr>
              <a:t>Main</a:t>
            </a:r>
            <a:r>
              <a:rPr lang="it-IT" dirty="0">
                <a:solidFill>
                  <a:schemeClr val="bg1"/>
                </a:solidFill>
                <a:latin typeface="Copperplate Gothic Bold" panose="020E0705020206020404" pitchFamily="34" charset="0"/>
              </a:rPr>
              <a:t> Tech</a:t>
            </a:r>
            <a:br>
              <a:rPr lang="it-IT" dirty="0">
                <a:solidFill>
                  <a:schemeClr val="bg1"/>
                </a:solidFill>
                <a:latin typeface="Copperplate Gothic Bold" panose="020E0705020206020404" pitchFamily="34" charset="0"/>
              </a:rPr>
            </a:br>
            <a:r>
              <a:rPr lang="it-IT" sz="1400" dirty="0" err="1">
                <a:solidFill>
                  <a:schemeClr val="bg1"/>
                </a:solidFill>
                <a:latin typeface="Copperplate Gothic Bold" panose="020E0705020206020404" pitchFamily="34" charset="0"/>
              </a:rPr>
              <a:t>Unity</a:t>
            </a:r>
            <a:endParaRPr lang="it-IT" sz="1400" dirty="0">
              <a:solidFill>
                <a:schemeClr val="bg1"/>
              </a:solidFill>
              <a:latin typeface="Copperplate Gothic Bold" panose="020E0705020206020404" pitchFamily="34" charset="0"/>
            </a:endParaRPr>
          </a:p>
        </p:txBody>
      </p:sp>
      <p:sp>
        <p:nvSpPr>
          <p:cNvPr id="11" name="CasellaDiTesto 10">
            <a:extLst>
              <a:ext uri="{FF2B5EF4-FFF2-40B4-BE49-F238E27FC236}">
                <a16:creationId xmlns:a16="http://schemas.microsoft.com/office/drawing/2014/main" id="{85F559B4-635F-3CD6-81A2-EFF78BFC6B3A}"/>
              </a:ext>
            </a:extLst>
          </p:cNvPr>
          <p:cNvSpPr txBox="1"/>
          <p:nvPr/>
        </p:nvSpPr>
        <p:spPr>
          <a:xfrm>
            <a:off x="7823200" y="3739526"/>
            <a:ext cx="3124200" cy="584775"/>
          </a:xfrm>
          <a:prstGeom prst="rect">
            <a:avLst/>
          </a:prstGeom>
          <a:noFill/>
        </p:spPr>
        <p:txBody>
          <a:bodyPr wrap="square" rtlCol="0">
            <a:spAutoFit/>
          </a:bodyPr>
          <a:lstStyle/>
          <a:p>
            <a:r>
              <a:rPr lang="it-IT" dirty="0">
                <a:solidFill>
                  <a:schemeClr val="bg1"/>
                </a:solidFill>
                <a:latin typeface="Copperplate Gothic Bold" panose="020E0705020206020404" pitchFamily="34" charset="0"/>
              </a:rPr>
              <a:t>Game mode</a:t>
            </a:r>
            <a:br>
              <a:rPr lang="it-IT" dirty="0">
                <a:solidFill>
                  <a:schemeClr val="bg1"/>
                </a:solidFill>
                <a:latin typeface="Copperplate Gothic Bold" panose="020E0705020206020404" pitchFamily="34" charset="0"/>
              </a:rPr>
            </a:br>
            <a:r>
              <a:rPr lang="it-IT" sz="1400" dirty="0">
                <a:solidFill>
                  <a:schemeClr val="bg1"/>
                </a:solidFill>
                <a:latin typeface="Copperplate Gothic Bold" panose="020E0705020206020404" pitchFamily="34" charset="0"/>
              </a:rPr>
              <a:t>Single Player</a:t>
            </a:r>
          </a:p>
        </p:txBody>
      </p:sp>
    </p:spTree>
    <p:extLst>
      <p:ext uri="{BB962C8B-B14F-4D97-AF65-F5344CB8AC3E}">
        <p14:creationId xmlns:p14="http://schemas.microsoft.com/office/powerpoint/2010/main" val="3781921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373520"/>
        </a:solidFill>
        <a:effectLst/>
      </p:bgPr>
    </p:bg>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FD4EF967-CD98-99E5-ABFE-EBC2EAC00B90}"/>
              </a:ext>
            </a:extLst>
          </p:cNvPr>
          <p:cNvSpPr txBox="1"/>
          <p:nvPr/>
        </p:nvSpPr>
        <p:spPr>
          <a:xfrm>
            <a:off x="596900" y="306989"/>
            <a:ext cx="5689600" cy="2616101"/>
          </a:xfrm>
          <a:prstGeom prst="rect">
            <a:avLst/>
          </a:prstGeom>
          <a:noFill/>
        </p:spPr>
        <p:txBody>
          <a:bodyPr wrap="square" rtlCol="0">
            <a:spAutoFit/>
          </a:bodyPr>
          <a:lstStyle/>
          <a:p>
            <a:r>
              <a:rPr lang="it-IT" sz="2400" dirty="0">
                <a:solidFill>
                  <a:schemeClr val="bg1"/>
                </a:solidFill>
                <a:latin typeface="Copperplate Gothic Bold" panose="020E0705020206020404" pitchFamily="34" charset="0"/>
              </a:rPr>
              <a:t>Game Concept</a:t>
            </a:r>
            <a:br>
              <a:rPr lang="it-IT" dirty="0">
                <a:solidFill>
                  <a:schemeClr val="bg1"/>
                </a:solidFill>
                <a:latin typeface="Copperplate Gothic Bold" panose="020E0705020206020404" pitchFamily="34" charset="0"/>
              </a:rPr>
            </a:br>
            <a:r>
              <a:rPr lang="en-US" sz="1400" dirty="0">
                <a:solidFill>
                  <a:schemeClr val="bg1"/>
                </a:solidFill>
                <a:latin typeface="Copperplate Gothic Bold" panose="020E0705020206020404" pitchFamily="34" charset="0"/>
              </a:rPr>
              <a:t>In Echoes of Castles, you are a noble lord in a fractured medieval realm, where power is earned not only on the battlefield, but in the whispered halls of diplomacy and the roaring arenas of grand tournaments. Manage your fief, sustain your people, and forge (or break) alliances with rival houses. As unrest brews and war becomes inevitable, only those who master both steel and statecraft will survive.</a:t>
            </a:r>
          </a:p>
          <a:p>
            <a:r>
              <a:rPr lang="en-US" sz="1400" dirty="0">
                <a:solidFill>
                  <a:schemeClr val="bg1"/>
                </a:solidFill>
                <a:latin typeface="Copperplate Gothic Bold" panose="020E0705020206020404" pitchFamily="34" charset="0"/>
              </a:rPr>
              <a:t>Will your house rise to eternal glory—or be lost to the echoes of history?</a:t>
            </a:r>
            <a:endParaRPr lang="it-IT" sz="1400" dirty="0">
              <a:solidFill>
                <a:schemeClr val="bg1"/>
              </a:solidFill>
              <a:latin typeface="Copperplate Gothic Bold" panose="020E0705020206020404" pitchFamily="34" charset="0"/>
            </a:endParaRPr>
          </a:p>
        </p:txBody>
      </p:sp>
      <p:sp>
        <p:nvSpPr>
          <p:cNvPr id="3" name="CasellaDiTesto 2">
            <a:extLst>
              <a:ext uri="{FF2B5EF4-FFF2-40B4-BE49-F238E27FC236}">
                <a16:creationId xmlns:a16="http://schemas.microsoft.com/office/drawing/2014/main" id="{FFE9F0D7-F3F1-9B6F-1178-AE52030906AF}"/>
              </a:ext>
            </a:extLst>
          </p:cNvPr>
          <p:cNvSpPr txBox="1"/>
          <p:nvPr/>
        </p:nvSpPr>
        <p:spPr>
          <a:xfrm>
            <a:off x="596900" y="2923090"/>
            <a:ext cx="5689600" cy="3693319"/>
          </a:xfrm>
          <a:prstGeom prst="rect">
            <a:avLst/>
          </a:prstGeom>
          <a:noFill/>
        </p:spPr>
        <p:txBody>
          <a:bodyPr wrap="square" rtlCol="0">
            <a:spAutoFit/>
          </a:bodyPr>
          <a:lstStyle/>
          <a:p>
            <a:r>
              <a:rPr lang="it-IT" sz="2400" dirty="0">
                <a:solidFill>
                  <a:schemeClr val="bg1"/>
                </a:solidFill>
                <a:latin typeface="Copperplate Gothic Bold" panose="020E0705020206020404" pitchFamily="34" charset="0"/>
              </a:rPr>
              <a:t>Story</a:t>
            </a:r>
            <a:br>
              <a:rPr lang="it-IT" dirty="0">
                <a:solidFill>
                  <a:schemeClr val="bg1"/>
                </a:solidFill>
                <a:latin typeface="Copperplate Gothic Bold" panose="020E0705020206020404" pitchFamily="34" charset="0"/>
              </a:rPr>
            </a:br>
            <a:r>
              <a:rPr lang="en-US" sz="1400" dirty="0">
                <a:solidFill>
                  <a:schemeClr val="bg1"/>
                </a:solidFill>
                <a:latin typeface="Copperplate Gothic Bold" panose="020E0705020206020404" pitchFamily="34" charset="0"/>
              </a:rPr>
              <a:t>The kingdom once stood united under a mighty crown, but the death of the High King shattered the realm into feuding territories. Now, ambitious lords claim dominion, each carving out their legacy through war, diplomacy, and ancient traditions.</a:t>
            </a:r>
          </a:p>
          <a:p>
            <a:endParaRPr lang="en-US" sz="1400" dirty="0">
              <a:solidFill>
                <a:schemeClr val="bg1"/>
              </a:solidFill>
              <a:latin typeface="Copperplate Gothic Bold" panose="020E0705020206020404" pitchFamily="34" charset="0"/>
            </a:endParaRPr>
          </a:p>
          <a:p>
            <a:r>
              <a:rPr lang="en-US" sz="1400" dirty="0">
                <a:solidFill>
                  <a:schemeClr val="bg1"/>
                </a:solidFill>
                <a:latin typeface="Copperplate Gothic Bold" panose="020E0705020206020404" pitchFamily="34" charset="0"/>
              </a:rPr>
              <a:t>You rule a once-thriving castle now on the brink of decline. Bandits harass the borders, the harvest wanes, and your vassals whisper of rebellion. Yet hope endures in the age-old Rite of Joust—a sacred tournament where honor can tip the scale of power.</a:t>
            </a:r>
          </a:p>
          <a:p>
            <a:r>
              <a:rPr lang="en-US" sz="1400" dirty="0">
                <a:solidFill>
                  <a:schemeClr val="bg1"/>
                </a:solidFill>
                <a:latin typeface="Copperplate Gothic Bold" panose="020E0705020206020404" pitchFamily="34" charset="0"/>
              </a:rPr>
              <a:t>As rumors of a dark alliance spread across the land, you must navigate betrayal, forge critical pacts, and lead your house through a storm of lances and lies.</a:t>
            </a:r>
          </a:p>
          <a:p>
            <a:r>
              <a:rPr lang="en-US" sz="1400" dirty="0">
                <a:solidFill>
                  <a:schemeClr val="bg1"/>
                </a:solidFill>
                <a:latin typeface="Copperplate Gothic Bold" panose="020E0705020206020404" pitchFamily="34" charset="0"/>
              </a:rPr>
              <a:t>Your legacy begins now.</a:t>
            </a:r>
            <a:endParaRPr lang="it-IT" sz="1400" dirty="0">
              <a:solidFill>
                <a:schemeClr val="bg1"/>
              </a:solidFill>
              <a:latin typeface="Copperplate Gothic Bold" panose="020E0705020206020404" pitchFamily="34" charset="0"/>
            </a:endParaRPr>
          </a:p>
        </p:txBody>
      </p:sp>
      <p:pic>
        <p:nvPicPr>
          <p:cNvPr id="5" name="Immagine 4" descr="Immagine che contiene Gioco di tipo avventura dinamica, Violenza, Gioco per PC, arma&#10;&#10;Il contenuto generato dall'IA potrebbe non essere corretto.">
            <a:extLst>
              <a:ext uri="{FF2B5EF4-FFF2-40B4-BE49-F238E27FC236}">
                <a16:creationId xmlns:a16="http://schemas.microsoft.com/office/drawing/2014/main" id="{A945A3A8-CDB9-B6A2-A296-976C1CA387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96201" y="306988"/>
            <a:ext cx="3089282" cy="1689451"/>
          </a:xfrm>
          <a:prstGeom prst="rect">
            <a:avLst/>
          </a:prstGeom>
        </p:spPr>
      </p:pic>
      <p:pic>
        <p:nvPicPr>
          <p:cNvPr id="7" name="Immagine 6" descr="Immagine che contiene disegno, arte, paesaggio, schizzo&#10;&#10;Il contenuto generato dall'IA potrebbe non essere corretto.">
            <a:extLst>
              <a:ext uri="{FF2B5EF4-FFF2-40B4-BE49-F238E27FC236}">
                <a16:creationId xmlns:a16="http://schemas.microsoft.com/office/drawing/2014/main" id="{9FA5E030-D99B-FF98-4875-2ECB8D8D72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96201" y="2109594"/>
            <a:ext cx="3124247" cy="2105412"/>
          </a:xfrm>
          <a:prstGeom prst="rect">
            <a:avLst/>
          </a:prstGeom>
        </p:spPr>
      </p:pic>
      <p:pic>
        <p:nvPicPr>
          <p:cNvPr id="9" name="Immagine 8" descr="Immagine che contiene dipinto, disegno, cavallo, schizzo&#10;&#10;Il contenuto generato dall'IA potrebbe non essere corretto.">
            <a:extLst>
              <a:ext uri="{FF2B5EF4-FFF2-40B4-BE49-F238E27FC236}">
                <a16:creationId xmlns:a16="http://schemas.microsoft.com/office/drawing/2014/main" id="{3654D1F4-0307-544B-88AA-8D03A56A67F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96201" y="4417238"/>
            <a:ext cx="3092558" cy="1925955"/>
          </a:xfrm>
          <a:prstGeom prst="rect">
            <a:avLst/>
          </a:prstGeom>
        </p:spPr>
      </p:pic>
    </p:spTree>
    <p:extLst>
      <p:ext uri="{BB962C8B-B14F-4D97-AF65-F5344CB8AC3E}">
        <p14:creationId xmlns:p14="http://schemas.microsoft.com/office/powerpoint/2010/main" val="20546398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373520"/>
        </a:solidFill>
        <a:effectLst/>
      </p:bgPr>
    </p:bg>
    <p:spTree>
      <p:nvGrpSpPr>
        <p:cNvPr id="1" name="">
          <a:extLst>
            <a:ext uri="{FF2B5EF4-FFF2-40B4-BE49-F238E27FC236}">
              <a16:creationId xmlns:a16="http://schemas.microsoft.com/office/drawing/2014/main" id="{C594DD22-03AD-D609-2204-359BE5A4C345}"/>
            </a:ext>
          </a:extLst>
        </p:cNvPr>
        <p:cNvGrpSpPr/>
        <p:nvPr/>
      </p:nvGrpSpPr>
      <p:grpSpPr>
        <a:xfrm>
          <a:off x="0" y="0"/>
          <a:ext cx="0" cy="0"/>
          <a:chOff x="0" y="0"/>
          <a:chExt cx="0" cy="0"/>
        </a:xfrm>
      </p:grpSpPr>
      <p:sp>
        <p:nvSpPr>
          <p:cNvPr id="2" name="Titolo 1">
            <a:extLst>
              <a:ext uri="{FF2B5EF4-FFF2-40B4-BE49-F238E27FC236}">
                <a16:creationId xmlns:a16="http://schemas.microsoft.com/office/drawing/2014/main" id="{77546503-C824-CA35-B9BE-B2BA64B4BA5D}"/>
              </a:ext>
            </a:extLst>
          </p:cNvPr>
          <p:cNvSpPr>
            <a:spLocks noGrp="1"/>
          </p:cNvSpPr>
          <p:nvPr>
            <p:ph type="title"/>
          </p:nvPr>
        </p:nvSpPr>
        <p:spPr/>
        <p:txBody>
          <a:bodyPr/>
          <a:lstStyle/>
          <a:p>
            <a:pPr algn="ctr"/>
            <a:r>
              <a:rPr lang="it-IT" dirty="0">
                <a:solidFill>
                  <a:schemeClr val="bg1"/>
                </a:solidFill>
                <a:latin typeface="Copperplate Gothic Bold" panose="020E0705020206020404" pitchFamily="34" charset="0"/>
              </a:rPr>
              <a:t>CREATIVE MIX</a:t>
            </a:r>
          </a:p>
        </p:txBody>
      </p:sp>
      <p:pic>
        <p:nvPicPr>
          <p:cNvPr id="4" name="Immagine 3" descr="Immagine che contiene testo, arma, Film d'azione, Gioco di tipo avventura dinamica&#10;&#10;Il contenuto generato dall'IA potrebbe non essere corretto.">
            <a:extLst>
              <a:ext uri="{FF2B5EF4-FFF2-40B4-BE49-F238E27FC236}">
                <a16:creationId xmlns:a16="http://schemas.microsoft.com/office/drawing/2014/main" id="{D6ACF369-2622-A8BB-545B-25752CAC12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6365" y="1356360"/>
            <a:ext cx="2321889" cy="2781300"/>
          </a:xfrm>
          <a:prstGeom prst="rect">
            <a:avLst/>
          </a:prstGeom>
        </p:spPr>
      </p:pic>
      <p:sp>
        <p:nvSpPr>
          <p:cNvPr id="5" name="CasellaDiTesto 4">
            <a:extLst>
              <a:ext uri="{FF2B5EF4-FFF2-40B4-BE49-F238E27FC236}">
                <a16:creationId xmlns:a16="http://schemas.microsoft.com/office/drawing/2014/main" id="{522C3083-7E95-3A1F-E219-4D156605E84D}"/>
              </a:ext>
            </a:extLst>
          </p:cNvPr>
          <p:cNvSpPr txBox="1"/>
          <p:nvPr/>
        </p:nvSpPr>
        <p:spPr>
          <a:xfrm>
            <a:off x="755179" y="4205565"/>
            <a:ext cx="3604260" cy="923330"/>
          </a:xfrm>
          <a:prstGeom prst="rect">
            <a:avLst/>
          </a:prstGeom>
          <a:noFill/>
        </p:spPr>
        <p:txBody>
          <a:bodyPr wrap="square" rtlCol="0">
            <a:spAutoFit/>
          </a:bodyPr>
          <a:lstStyle/>
          <a:p>
            <a:pPr algn="ctr"/>
            <a:r>
              <a:rPr lang="it-IT" dirty="0" err="1">
                <a:solidFill>
                  <a:schemeClr val="bg1"/>
                </a:solidFill>
                <a:latin typeface="Copperplate Gothic Bold" panose="020E0705020206020404" pitchFamily="34" charset="0"/>
              </a:rPr>
              <a:t>Stronghold</a:t>
            </a:r>
            <a:br>
              <a:rPr lang="it-IT" dirty="0">
                <a:solidFill>
                  <a:schemeClr val="bg1"/>
                </a:solidFill>
                <a:latin typeface="Copperplate Gothic Bold" panose="020E0705020206020404" pitchFamily="34" charset="0"/>
              </a:rPr>
            </a:br>
            <a:r>
              <a:rPr lang="it-IT" dirty="0">
                <a:solidFill>
                  <a:schemeClr val="bg1"/>
                </a:solidFill>
                <a:latin typeface="Copperplate Gothic Bold" panose="020E0705020206020404" pitchFamily="34" charset="0"/>
              </a:rPr>
              <a:t>For the management of the </a:t>
            </a:r>
            <a:r>
              <a:rPr lang="it-IT" dirty="0" err="1">
                <a:solidFill>
                  <a:schemeClr val="bg1"/>
                </a:solidFill>
                <a:latin typeface="Copperplate Gothic Bold" panose="020E0705020206020404" pitchFamily="34" charset="0"/>
              </a:rPr>
              <a:t>fief</a:t>
            </a:r>
            <a:r>
              <a:rPr lang="it-IT" dirty="0">
                <a:solidFill>
                  <a:schemeClr val="bg1"/>
                </a:solidFill>
                <a:latin typeface="Copperplate Gothic Bold" panose="020E0705020206020404" pitchFamily="34" charset="0"/>
              </a:rPr>
              <a:t> and </a:t>
            </a:r>
            <a:r>
              <a:rPr lang="it-IT" dirty="0" err="1">
                <a:solidFill>
                  <a:schemeClr val="bg1"/>
                </a:solidFill>
                <a:latin typeface="Copperplate Gothic Bold" panose="020E0705020206020404" pitchFamily="34" charset="0"/>
              </a:rPr>
              <a:t>its</a:t>
            </a:r>
            <a:r>
              <a:rPr lang="it-IT" dirty="0">
                <a:solidFill>
                  <a:schemeClr val="bg1"/>
                </a:solidFill>
                <a:latin typeface="Copperplate Gothic Bold" panose="020E0705020206020404" pitchFamily="34" charset="0"/>
              </a:rPr>
              <a:t> </a:t>
            </a:r>
            <a:r>
              <a:rPr lang="it-IT" dirty="0" err="1">
                <a:solidFill>
                  <a:schemeClr val="bg1"/>
                </a:solidFill>
                <a:latin typeface="Copperplate Gothic Bold" panose="020E0705020206020404" pitchFamily="34" charset="0"/>
              </a:rPr>
              <a:t>resources</a:t>
            </a:r>
            <a:endParaRPr lang="it-IT" dirty="0">
              <a:solidFill>
                <a:schemeClr val="bg1"/>
              </a:solidFill>
              <a:latin typeface="Copperplate Gothic Bold" panose="020E0705020206020404" pitchFamily="34" charset="0"/>
            </a:endParaRPr>
          </a:p>
        </p:txBody>
      </p:sp>
      <p:pic>
        <p:nvPicPr>
          <p:cNvPr id="13" name="Immagine 12" descr="Immagine che contiene cavallo, narrativa, poster, testo&#10;&#10;Il contenuto generato dall'IA potrebbe non essere corretto.">
            <a:extLst>
              <a:ext uri="{FF2B5EF4-FFF2-40B4-BE49-F238E27FC236}">
                <a16:creationId xmlns:a16="http://schemas.microsoft.com/office/drawing/2014/main" id="{BA5A2DBC-AA52-AE7B-F585-1668C0544C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93080" y="1356360"/>
            <a:ext cx="4945380" cy="2781777"/>
          </a:xfrm>
          <a:prstGeom prst="rect">
            <a:avLst/>
          </a:prstGeom>
        </p:spPr>
      </p:pic>
      <p:sp>
        <p:nvSpPr>
          <p:cNvPr id="14" name="CasellaDiTesto 13">
            <a:extLst>
              <a:ext uri="{FF2B5EF4-FFF2-40B4-BE49-F238E27FC236}">
                <a16:creationId xmlns:a16="http://schemas.microsoft.com/office/drawing/2014/main" id="{6A8BA4FE-D9E9-F2F1-F6AB-1CBA2D704E1D}"/>
              </a:ext>
            </a:extLst>
          </p:cNvPr>
          <p:cNvSpPr txBox="1"/>
          <p:nvPr/>
        </p:nvSpPr>
        <p:spPr>
          <a:xfrm>
            <a:off x="5993130" y="4205565"/>
            <a:ext cx="4145280" cy="646331"/>
          </a:xfrm>
          <a:prstGeom prst="rect">
            <a:avLst/>
          </a:prstGeom>
          <a:noFill/>
        </p:spPr>
        <p:txBody>
          <a:bodyPr wrap="square" rtlCol="0">
            <a:spAutoFit/>
          </a:bodyPr>
          <a:lstStyle/>
          <a:p>
            <a:pPr algn="ctr"/>
            <a:r>
              <a:rPr lang="it-IT" dirty="0">
                <a:solidFill>
                  <a:schemeClr val="bg1"/>
                </a:solidFill>
                <a:latin typeface="Copperplate Gothic Bold" panose="020E0705020206020404" pitchFamily="34" charset="0"/>
              </a:rPr>
              <a:t>Mount And </a:t>
            </a:r>
            <a:r>
              <a:rPr lang="it-IT" dirty="0" err="1">
                <a:solidFill>
                  <a:schemeClr val="bg1"/>
                </a:solidFill>
                <a:latin typeface="Copperplate Gothic Bold" panose="020E0705020206020404" pitchFamily="34" charset="0"/>
              </a:rPr>
              <a:t>Blade</a:t>
            </a:r>
            <a:br>
              <a:rPr lang="it-IT" dirty="0">
                <a:solidFill>
                  <a:schemeClr val="bg1"/>
                </a:solidFill>
                <a:latin typeface="Copperplate Gothic Bold" panose="020E0705020206020404" pitchFamily="34" charset="0"/>
              </a:rPr>
            </a:br>
            <a:r>
              <a:rPr lang="it-IT" dirty="0">
                <a:solidFill>
                  <a:schemeClr val="bg1"/>
                </a:solidFill>
                <a:latin typeface="Copperplate Gothic Bold" panose="020E0705020206020404" pitchFamily="34" charset="0"/>
              </a:rPr>
              <a:t>For the </a:t>
            </a:r>
            <a:r>
              <a:rPr lang="it-IT" dirty="0" err="1">
                <a:solidFill>
                  <a:schemeClr val="bg1"/>
                </a:solidFill>
                <a:latin typeface="Copperplate Gothic Bold" panose="020E0705020206020404" pitchFamily="34" charset="0"/>
              </a:rPr>
              <a:t>battles</a:t>
            </a:r>
            <a:r>
              <a:rPr lang="it-IT" dirty="0">
                <a:solidFill>
                  <a:schemeClr val="bg1"/>
                </a:solidFill>
                <a:latin typeface="Copperplate Gothic Bold" panose="020E0705020206020404" pitchFamily="34" charset="0"/>
              </a:rPr>
              <a:t> and the </a:t>
            </a:r>
            <a:r>
              <a:rPr lang="it-IT" dirty="0" err="1">
                <a:solidFill>
                  <a:schemeClr val="bg1"/>
                </a:solidFill>
                <a:latin typeface="Copperplate Gothic Bold" panose="020E0705020206020404" pitchFamily="34" charset="0"/>
              </a:rPr>
              <a:t>joust</a:t>
            </a:r>
            <a:endParaRPr lang="it-IT" dirty="0">
              <a:solidFill>
                <a:schemeClr val="bg1"/>
              </a:solidFill>
              <a:latin typeface="Copperplate Gothic Bold" panose="020E0705020206020404" pitchFamily="34" charset="0"/>
            </a:endParaRPr>
          </a:p>
        </p:txBody>
      </p:sp>
    </p:spTree>
    <p:extLst>
      <p:ext uri="{BB962C8B-B14F-4D97-AF65-F5344CB8AC3E}">
        <p14:creationId xmlns:p14="http://schemas.microsoft.com/office/powerpoint/2010/main" val="38110625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73520"/>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1B57650-B544-2935-25F2-053F6221D7AD}"/>
              </a:ext>
            </a:extLst>
          </p:cNvPr>
          <p:cNvSpPr>
            <a:spLocks noGrp="1"/>
          </p:cNvSpPr>
          <p:nvPr>
            <p:ph type="title"/>
          </p:nvPr>
        </p:nvSpPr>
        <p:spPr/>
        <p:txBody>
          <a:bodyPr/>
          <a:lstStyle/>
          <a:p>
            <a:r>
              <a:rPr lang="it-IT" dirty="0">
                <a:solidFill>
                  <a:schemeClr val="bg1"/>
                </a:solidFill>
                <a:latin typeface="Copperplate Gothic Bold" panose="020E0705020206020404" pitchFamily="34" charset="0"/>
              </a:rPr>
              <a:t>GAME LOOP</a:t>
            </a:r>
          </a:p>
        </p:txBody>
      </p:sp>
      <p:sp>
        <p:nvSpPr>
          <p:cNvPr id="4" name="CasellaDiTesto 3">
            <a:extLst>
              <a:ext uri="{FF2B5EF4-FFF2-40B4-BE49-F238E27FC236}">
                <a16:creationId xmlns:a16="http://schemas.microsoft.com/office/drawing/2014/main" id="{452146EB-CCE6-A081-AFE7-E48666ACAD1C}"/>
              </a:ext>
            </a:extLst>
          </p:cNvPr>
          <p:cNvSpPr txBox="1"/>
          <p:nvPr/>
        </p:nvSpPr>
        <p:spPr>
          <a:xfrm>
            <a:off x="480060" y="1690688"/>
            <a:ext cx="3512820" cy="830997"/>
          </a:xfrm>
          <a:prstGeom prst="rect">
            <a:avLst/>
          </a:prstGeom>
          <a:noFill/>
          <a:ln>
            <a:solidFill>
              <a:schemeClr val="bg1"/>
            </a:solidFill>
          </a:ln>
        </p:spPr>
        <p:txBody>
          <a:bodyPr wrap="square" rtlCol="0">
            <a:spAutoFit/>
          </a:bodyPr>
          <a:lstStyle/>
          <a:p>
            <a:r>
              <a:rPr lang="it-IT" sz="1200" dirty="0">
                <a:solidFill>
                  <a:schemeClr val="bg1"/>
                </a:solidFill>
                <a:latin typeface="Copperplate Gothic Bold" panose="020E0705020206020404" pitchFamily="34" charset="0"/>
              </a:rPr>
              <a:t>Start of the turn</a:t>
            </a:r>
          </a:p>
          <a:p>
            <a:pPr marL="285750" indent="-285750">
              <a:buFont typeface="Arial" panose="020B0604020202020204" pitchFamily="34" charset="0"/>
              <a:buChar char="•"/>
            </a:pPr>
            <a:r>
              <a:rPr lang="it-IT" sz="1200" dirty="0" err="1">
                <a:solidFill>
                  <a:schemeClr val="bg1"/>
                </a:solidFill>
                <a:latin typeface="Copperplate Gothic Bold" panose="020E0705020206020404" pitchFamily="34" charset="0"/>
              </a:rPr>
              <a:t>What</a:t>
            </a:r>
            <a:r>
              <a:rPr lang="it-IT" sz="1200" dirty="0">
                <a:solidFill>
                  <a:schemeClr val="bg1"/>
                </a:solidFill>
                <a:latin typeface="Copperplate Gothic Bold" panose="020E0705020206020404" pitchFamily="34" charset="0"/>
              </a:rPr>
              <a:t> </a:t>
            </a:r>
            <a:r>
              <a:rPr lang="it-IT" sz="1200" dirty="0" err="1">
                <a:solidFill>
                  <a:schemeClr val="bg1"/>
                </a:solidFill>
                <a:latin typeface="Copperplate Gothic Bold" panose="020E0705020206020404" pitchFamily="34" charset="0"/>
              </a:rPr>
              <a:t>happened</a:t>
            </a:r>
            <a:r>
              <a:rPr lang="it-IT" sz="1200" dirty="0">
                <a:solidFill>
                  <a:schemeClr val="bg1"/>
                </a:solidFill>
                <a:latin typeface="Copperplate Gothic Bold" panose="020E0705020206020404" pitchFamily="34" charset="0"/>
              </a:rPr>
              <a:t> the </a:t>
            </a:r>
            <a:r>
              <a:rPr lang="it-IT" sz="1200" dirty="0" err="1">
                <a:solidFill>
                  <a:schemeClr val="bg1"/>
                </a:solidFill>
                <a:latin typeface="Copperplate Gothic Bold" panose="020E0705020206020404" pitchFamily="34" charset="0"/>
              </a:rPr>
              <a:t>previous</a:t>
            </a:r>
            <a:r>
              <a:rPr lang="it-IT" sz="1200" dirty="0">
                <a:solidFill>
                  <a:schemeClr val="bg1"/>
                </a:solidFill>
                <a:latin typeface="Copperplate Gothic Bold" panose="020E0705020206020404" pitchFamily="34" charset="0"/>
              </a:rPr>
              <a:t> turn?</a:t>
            </a:r>
          </a:p>
          <a:p>
            <a:pPr marL="285750" indent="-285750">
              <a:buFont typeface="Arial" panose="020B0604020202020204" pitchFamily="34" charset="0"/>
              <a:buChar char="•"/>
            </a:pPr>
            <a:r>
              <a:rPr lang="it-IT" sz="1200" dirty="0" err="1">
                <a:solidFill>
                  <a:schemeClr val="bg1"/>
                </a:solidFill>
                <a:latin typeface="Copperplate Gothic Bold" panose="020E0705020206020404" pitchFamily="34" charset="0"/>
              </a:rPr>
              <a:t>Diplomacy</a:t>
            </a:r>
            <a:r>
              <a:rPr lang="it-IT" sz="1200" dirty="0">
                <a:solidFill>
                  <a:schemeClr val="bg1"/>
                </a:solidFill>
                <a:latin typeface="Copperplate Gothic Bold" panose="020E0705020206020404" pitchFamily="34" charset="0"/>
              </a:rPr>
              <a:t> </a:t>
            </a:r>
            <a:r>
              <a:rPr lang="it-IT" sz="1200" dirty="0" err="1">
                <a:solidFill>
                  <a:schemeClr val="bg1"/>
                </a:solidFill>
                <a:latin typeface="Copperplate Gothic Bold" panose="020E0705020206020404" pitchFamily="34" charset="0"/>
              </a:rPr>
              <a:t>messages</a:t>
            </a:r>
            <a:endParaRPr lang="it-IT" sz="1200" dirty="0">
              <a:solidFill>
                <a:schemeClr val="bg1"/>
              </a:solidFill>
              <a:latin typeface="Copperplate Gothic Bold" panose="020E0705020206020404" pitchFamily="34" charset="0"/>
            </a:endParaRPr>
          </a:p>
          <a:p>
            <a:pPr marL="285750" indent="-285750">
              <a:buFont typeface="Arial" panose="020B0604020202020204" pitchFamily="34" charset="0"/>
              <a:buChar char="•"/>
            </a:pPr>
            <a:r>
              <a:rPr lang="it-IT" sz="1200" dirty="0" err="1">
                <a:solidFill>
                  <a:schemeClr val="bg1"/>
                </a:solidFill>
                <a:latin typeface="Copperplate Gothic Bold" panose="020E0705020206020404" pitchFamily="34" charset="0"/>
              </a:rPr>
              <a:t>Summary</a:t>
            </a:r>
            <a:r>
              <a:rPr lang="it-IT" sz="1200" dirty="0">
                <a:solidFill>
                  <a:schemeClr val="bg1"/>
                </a:solidFill>
                <a:latin typeface="Copperplate Gothic Bold" panose="020E0705020206020404" pitchFamily="34" charset="0"/>
              </a:rPr>
              <a:t> of the </a:t>
            </a:r>
            <a:r>
              <a:rPr lang="it-IT" sz="1200" dirty="0" err="1">
                <a:solidFill>
                  <a:schemeClr val="bg1"/>
                </a:solidFill>
                <a:latin typeface="Copperplate Gothic Bold" panose="020E0705020206020404" pitchFamily="34" charset="0"/>
              </a:rPr>
              <a:t>fief</a:t>
            </a:r>
            <a:r>
              <a:rPr lang="it-IT" sz="1200" dirty="0">
                <a:solidFill>
                  <a:schemeClr val="bg1"/>
                </a:solidFill>
                <a:latin typeface="Copperplate Gothic Bold" panose="020E0705020206020404" pitchFamily="34" charset="0"/>
              </a:rPr>
              <a:t> state</a:t>
            </a:r>
          </a:p>
        </p:txBody>
      </p:sp>
      <p:cxnSp>
        <p:nvCxnSpPr>
          <p:cNvPr id="6" name="Connettore 2 5">
            <a:extLst>
              <a:ext uri="{FF2B5EF4-FFF2-40B4-BE49-F238E27FC236}">
                <a16:creationId xmlns:a16="http://schemas.microsoft.com/office/drawing/2014/main" id="{5CF54F75-9A4E-0913-2824-9DFB2F43395A}"/>
              </a:ext>
            </a:extLst>
          </p:cNvPr>
          <p:cNvCxnSpPr>
            <a:stCxn id="4" idx="3"/>
          </p:cNvCxnSpPr>
          <p:nvPr/>
        </p:nvCxnSpPr>
        <p:spPr>
          <a:xfrm flipV="1">
            <a:off x="3992880" y="2103120"/>
            <a:ext cx="883920" cy="3067"/>
          </a:xfrm>
          <a:prstGeom prst="straightConnector1">
            <a:avLst/>
          </a:prstGeom>
          <a:ln>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7" name="CasellaDiTesto 6">
            <a:extLst>
              <a:ext uri="{FF2B5EF4-FFF2-40B4-BE49-F238E27FC236}">
                <a16:creationId xmlns:a16="http://schemas.microsoft.com/office/drawing/2014/main" id="{DBC27EC6-2B4C-32F1-474F-A6FFCFD86D26}"/>
              </a:ext>
            </a:extLst>
          </p:cNvPr>
          <p:cNvSpPr txBox="1"/>
          <p:nvPr/>
        </p:nvSpPr>
        <p:spPr>
          <a:xfrm>
            <a:off x="4876800" y="1687621"/>
            <a:ext cx="2887980" cy="830997"/>
          </a:xfrm>
          <a:prstGeom prst="rect">
            <a:avLst/>
          </a:prstGeom>
          <a:noFill/>
          <a:ln>
            <a:solidFill>
              <a:schemeClr val="bg1"/>
            </a:solidFill>
          </a:ln>
        </p:spPr>
        <p:txBody>
          <a:bodyPr wrap="square" rtlCol="0">
            <a:spAutoFit/>
          </a:bodyPr>
          <a:lstStyle/>
          <a:p>
            <a:r>
              <a:rPr lang="it-IT" sz="1200" dirty="0" err="1">
                <a:solidFill>
                  <a:schemeClr val="bg1"/>
                </a:solidFill>
                <a:latin typeface="Copperplate Gothic Bold" panose="020E0705020206020404" pitchFamily="34" charset="0"/>
              </a:rPr>
              <a:t>Fief</a:t>
            </a:r>
            <a:r>
              <a:rPr lang="it-IT" sz="1200" dirty="0">
                <a:solidFill>
                  <a:schemeClr val="bg1"/>
                </a:solidFill>
                <a:latin typeface="Copperplate Gothic Bold" panose="020E0705020206020404" pitchFamily="34" charset="0"/>
              </a:rPr>
              <a:t> management</a:t>
            </a:r>
          </a:p>
          <a:p>
            <a:pPr marL="285750" indent="-285750">
              <a:buFont typeface="Arial" panose="020B0604020202020204" pitchFamily="34" charset="0"/>
              <a:buChar char="•"/>
            </a:pPr>
            <a:r>
              <a:rPr lang="it-IT" sz="1200" dirty="0" err="1">
                <a:solidFill>
                  <a:schemeClr val="bg1"/>
                </a:solidFill>
                <a:latin typeface="Copperplate Gothic Bold" panose="020E0705020206020404" pitchFamily="34" charset="0"/>
              </a:rPr>
              <a:t>Gather</a:t>
            </a:r>
            <a:r>
              <a:rPr lang="it-IT" sz="1200" dirty="0">
                <a:solidFill>
                  <a:schemeClr val="bg1"/>
                </a:solidFill>
                <a:latin typeface="Copperplate Gothic Bold" panose="020E0705020206020404" pitchFamily="34" charset="0"/>
              </a:rPr>
              <a:t> </a:t>
            </a:r>
            <a:r>
              <a:rPr lang="it-IT" sz="1200" dirty="0" err="1">
                <a:solidFill>
                  <a:schemeClr val="bg1"/>
                </a:solidFill>
                <a:latin typeface="Copperplate Gothic Bold" panose="020E0705020206020404" pitchFamily="34" charset="0"/>
              </a:rPr>
              <a:t>resources</a:t>
            </a:r>
            <a:endParaRPr lang="it-IT" sz="1200" dirty="0">
              <a:solidFill>
                <a:schemeClr val="bg1"/>
              </a:solidFill>
              <a:latin typeface="Copperplate Gothic Bold" panose="020E0705020206020404" pitchFamily="34" charset="0"/>
            </a:endParaRPr>
          </a:p>
          <a:p>
            <a:pPr marL="285750" indent="-285750">
              <a:buFont typeface="Arial" panose="020B0604020202020204" pitchFamily="34" charset="0"/>
              <a:buChar char="•"/>
            </a:pPr>
            <a:r>
              <a:rPr lang="it-IT" sz="1200" dirty="0">
                <a:solidFill>
                  <a:schemeClr val="bg1"/>
                </a:solidFill>
                <a:latin typeface="Copperplate Gothic Bold" panose="020E0705020206020404" pitchFamily="34" charset="0"/>
              </a:rPr>
              <a:t>Build or upgrade </a:t>
            </a:r>
            <a:r>
              <a:rPr lang="it-IT" sz="1200" dirty="0" err="1">
                <a:solidFill>
                  <a:schemeClr val="bg1"/>
                </a:solidFill>
                <a:latin typeface="Copperplate Gothic Bold" panose="020E0705020206020404" pitchFamily="34" charset="0"/>
              </a:rPr>
              <a:t>stuctures</a:t>
            </a:r>
            <a:endParaRPr lang="it-IT" sz="1200" dirty="0">
              <a:solidFill>
                <a:schemeClr val="bg1"/>
              </a:solidFill>
              <a:latin typeface="Copperplate Gothic Bold" panose="020E0705020206020404" pitchFamily="34" charset="0"/>
            </a:endParaRPr>
          </a:p>
          <a:p>
            <a:pPr marL="285750" indent="-285750">
              <a:buFont typeface="Arial" panose="020B0604020202020204" pitchFamily="34" charset="0"/>
              <a:buChar char="•"/>
            </a:pPr>
            <a:r>
              <a:rPr lang="it-IT" sz="1200" dirty="0" err="1">
                <a:solidFill>
                  <a:schemeClr val="bg1"/>
                </a:solidFill>
                <a:latin typeface="Copperplate Gothic Bold" panose="020E0705020206020404" pitchFamily="34" charset="0"/>
              </a:rPr>
              <a:t>Manage</a:t>
            </a:r>
            <a:r>
              <a:rPr lang="it-IT" sz="1200" dirty="0">
                <a:solidFill>
                  <a:schemeClr val="bg1"/>
                </a:solidFill>
                <a:latin typeface="Copperplate Gothic Bold" panose="020E0705020206020404" pitchFamily="34" charset="0"/>
              </a:rPr>
              <a:t> the </a:t>
            </a:r>
            <a:r>
              <a:rPr lang="it-IT" sz="1200" dirty="0" err="1">
                <a:solidFill>
                  <a:schemeClr val="bg1"/>
                </a:solidFill>
                <a:latin typeface="Copperplate Gothic Bold" panose="020E0705020206020404" pitchFamily="34" charset="0"/>
              </a:rPr>
              <a:t>politics</a:t>
            </a:r>
            <a:endParaRPr lang="it-IT" sz="1200" dirty="0">
              <a:solidFill>
                <a:schemeClr val="bg1"/>
              </a:solidFill>
              <a:latin typeface="Copperplate Gothic Bold" panose="020E0705020206020404" pitchFamily="34" charset="0"/>
            </a:endParaRPr>
          </a:p>
        </p:txBody>
      </p:sp>
      <p:cxnSp>
        <p:nvCxnSpPr>
          <p:cNvPr id="8" name="Connettore 2 7">
            <a:extLst>
              <a:ext uri="{FF2B5EF4-FFF2-40B4-BE49-F238E27FC236}">
                <a16:creationId xmlns:a16="http://schemas.microsoft.com/office/drawing/2014/main" id="{5D2F7EEA-5625-C9B2-8814-EC4B6AA0B546}"/>
              </a:ext>
            </a:extLst>
          </p:cNvPr>
          <p:cNvCxnSpPr>
            <a:cxnSpLocks/>
          </p:cNvCxnSpPr>
          <p:nvPr/>
        </p:nvCxnSpPr>
        <p:spPr>
          <a:xfrm>
            <a:off x="6320790" y="2518618"/>
            <a:ext cx="0" cy="548639"/>
          </a:xfrm>
          <a:prstGeom prst="straightConnector1">
            <a:avLst/>
          </a:prstGeom>
          <a:ln>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10" name="CasellaDiTesto 9">
            <a:extLst>
              <a:ext uri="{FF2B5EF4-FFF2-40B4-BE49-F238E27FC236}">
                <a16:creationId xmlns:a16="http://schemas.microsoft.com/office/drawing/2014/main" id="{62DA0BA1-2300-10E4-8FF8-C0D6B73C82B1}"/>
              </a:ext>
            </a:extLst>
          </p:cNvPr>
          <p:cNvSpPr txBox="1"/>
          <p:nvPr/>
        </p:nvSpPr>
        <p:spPr>
          <a:xfrm>
            <a:off x="4922520" y="3067257"/>
            <a:ext cx="2887980" cy="646331"/>
          </a:xfrm>
          <a:prstGeom prst="rect">
            <a:avLst/>
          </a:prstGeom>
          <a:noFill/>
          <a:ln>
            <a:solidFill>
              <a:schemeClr val="bg1"/>
            </a:solidFill>
          </a:ln>
        </p:spPr>
        <p:txBody>
          <a:bodyPr wrap="square" rtlCol="0">
            <a:spAutoFit/>
          </a:bodyPr>
          <a:lstStyle/>
          <a:p>
            <a:r>
              <a:rPr lang="it-IT" sz="1200" dirty="0" err="1">
                <a:solidFill>
                  <a:schemeClr val="bg1"/>
                </a:solidFill>
                <a:latin typeface="Copperplate Gothic Bold" panose="020E0705020206020404" pitchFamily="34" charset="0"/>
              </a:rPr>
              <a:t>Diplomacy</a:t>
            </a:r>
            <a:endParaRPr lang="it-IT" sz="1200" dirty="0">
              <a:solidFill>
                <a:schemeClr val="bg1"/>
              </a:solidFill>
              <a:latin typeface="Copperplate Gothic Bold" panose="020E0705020206020404" pitchFamily="34" charset="0"/>
            </a:endParaRPr>
          </a:p>
          <a:p>
            <a:pPr marL="285750" indent="-285750">
              <a:buFont typeface="Arial" panose="020B0604020202020204" pitchFamily="34" charset="0"/>
              <a:buChar char="•"/>
            </a:pPr>
            <a:r>
              <a:rPr lang="it-IT" sz="1200" dirty="0" err="1">
                <a:solidFill>
                  <a:schemeClr val="bg1"/>
                </a:solidFill>
                <a:latin typeface="Copperplate Gothic Bold" panose="020E0705020206020404" pitchFamily="34" charset="0"/>
              </a:rPr>
              <a:t>Negotiate</a:t>
            </a:r>
            <a:r>
              <a:rPr lang="it-IT" sz="1200" dirty="0">
                <a:solidFill>
                  <a:schemeClr val="bg1"/>
                </a:solidFill>
                <a:latin typeface="Copperplate Gothic Bold" panose="020E0705020206020404" pitchFamily="34" charset="0"/>
              </a:rPr>
              <a:t> </a:t>
            </a:r>
            <a:r>
              <a:rPr lang="it-IT" sz="1200" dirty="0" err="1">
                <a:solidFill>
                  <a:schemeClr val="bg1"/>
                </a:solidFill>
                <a:latin typeface="Copperplate Gothic Bold" panose="020E0705020206020404" pitchFamily="34" charset="0"/>
              </a:rPr>
              <a:t>witht</a:t>
            </a:r>
            <a:r>
              <a:rPr lang="it-IT" sz="1200" dirty="0">
                <a:solidFill>
                  <a:schemeClr val="bg1"/>
                </a:solidFill>
                <a:latin typeface="Copperplate Gothic Bold" panose="020E0705020206020404" pitchFamily="34" charset="0"/>
              </a:rPr>
              <a:t> the lords</a:t>
            </a:r>
          </a:p>
          <a:p>
            <a:pPr marL="285750" indent="-285750">
              <a:buFont typeface="Arial" panose="020B0604020202020204" pitchFamily="34" charset="0"/>
              <a:buChar char="•"/>
            </a:pPr>
            <a:r>
              <a:rPr lang="it-IT" sz="1200" dirty="0">
                <a:solidFill>
                  <a:schemeClr val="bg1"/>
                </a:solidFill>
                <a:latin typeface="Copperplate Gothic Bold" panose="020E0705020206020404" pitchFamily="34" charset="0"/>
              </a:rPr>
              <a:t>Build </a:t>
            </a:r>
            <a:r>
              <a:rPr lang="it-IT" sz="1200" dirty="0" err="1">
                <a:solidFill>
                  <a:schemeClr val="bg1"/>
                </a:solidFill>
                <a:latin typeface="Copperplate Gothic Bold" panose="020E0705020206020404" pitchFamily="34" charset="0"/>
              </a:rPr>
              <a:t>relationships</a:t>
            </a:r>
            <a:endParaRPr lang="it-IT" sz="1200" dirty="0">
              <a:solidFill>
                <a:schemeClr val="bg1"/>
              </a:solidFill>
              <a:latin typeface="Copperplate Gothic Bold" panose="020E0705020206020404" pitchFamily="34" charset="0"/>
            </a:endParaRPr>
          </a:p>
        </p:txBody>
      </p:sp>
      <p:cxnSp>
        <p:nvCxnSpPr>
          <p:cNvPr id="11" name="Connettore 2 10">
            <a:extLst>
              <a:ext uri="{FF2B5EF4-FFF2-40B4-BE49-F238E27FC236}">
                <a16:creationId xmlns:a16="http://schemas.microsoft.com/office/drawing/2014/main" id="{77237A11-CF4A-3FE2-57E6-550321ADC86D}"/>
              </a:ext>
            </a:extLst>
          </p:cNvPr>
          <p:cNvCxnSpPr>
            <a:cxnSpLocks/>
          </p:cNvCxnSpPr>
          <p:nvPr/>
        </p:nvCxnSpPr>
        <p:spPr>
          <a:xfrm>
            <a:off x="6320790" y="3713588"/>
            <a:ext cx="0" cy="548639"/>
          </a:xfrm>
          <a:prstGeom prst="straightConnector1">
            <a:avLst/>
          </a:prstGeom>
          <a:ln>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12" name="CasellaDiTesto 11">
            <a:extLst>
              <a:ext uri="{FF2B5EF4-FFF2-40B4-BE49-F238E27FC236}">
                <a16:creationId xmlns:a16="http://schemas.microsoft.com/office/drawing/2014/main" id="{EDBB84B8-CAD0-D808-EE7D-B81A6D54E46E}"/>
              </a:ext>
            </a:extLst>
          </p:cNvPr>
          <p:cNvSpPr txBox="1"/>
          <p:nvPr/>
        </p:nvSpPr>
        <p:spPr>
          <a:xfrm>
            <a:off x="4922520" y="4262227"/>
            <a:ext cx="2887980" cy="830997"/>
          </a:xfrm>
          <a:prstGeom prst="rect">
            <a:avLst/>
          </a:prstGeom>
          <a:noFill/>
          <a:ln>
            <a:solidFill>
              <a:schemeClr val="bg1"/>
            </a:solidFill>
          </a:ln>
        </p:spPr>
        <p:txBody>
          <a:bodyPr wrap="square" rtlCol="0">
            <a:spAutoFit/>
          </a:bodyPr>
          <a:lstStyle/>
          <a:p>
            <a:r>
              <a:rPr lang="it-IT" sz="1200" dirty="0">
                <a:solidFill>
                  <a:schemeClr val="bg1"/>
                </a:solidFill>
                <a:latin typeface="Copperplate Gothic Bold" panose="020E0705020206020404" pitchFamily="34" charset="0"/>
              </a:rPr>
              <a:t>Events</a:t>
            </a:r>
          </a:p>
          <a:p>
            <a:pPr marL="285750" indent="-285750">
              <a:buFont typeface="Arial" panose="020B0604020202020204" pitchFamily="34" charset="0"/>
              <a:buChar char="•"/>
            </a:pPr>
            <a:r>
              <a:rPr lang="it-IT" sz="1200" dirty="0" err="1">
                <a:solidFill>
                  <a:schemeClr val="bg1"/>
                </a:solidFill>
                <a:latin typeface="Copperplate Gothic Bold" panose="020E0705020206020404" pitchFamily="34" charset="0"/>
              </a:rPr>
              <a:t>Jousts</a:t>
            </a:r>
            <a:r>
              <a:rPr lang="it-IT" sz="1200" dirty="0">
                <a:solidFill>
                  <a:schemeClr val="bg1"/>
                </a:solidFill>
                <a:latin typeface="Copperplate Gothic Bold" panose="020E0705020206020404" pitchFamily="34" charset="0"/>
              </a:rPr>
              <a:t> and </a:t>
            </a:r>
            <a:r>
              <a:rPr lang="it-IT" sz="1200" dirty="0" err="1">
                <a:solidFill>
                  <a:schemeClr val="bg1"/>
                </a:solidFill>
                <a:latin typeface="Copperplate Gothic Bold" panose="020E0705020206020404" pitchFamily="34" charset="0"/>
              </a:rPr>
              <a:t>tournaments</a:t>
            </a:r>
            <a:endParaRPr lang="it-IT" sz="1200" dirty="0">
              <a:solidFill>
                <a:schemeClr val="bg1"/>
              </a:solidFill>
              <a:latin typeface="Copperplate Gothic Bold" panose="020E0705020206020404" pitchFamily="34" charset="0"/>
            </a:endParaRPr>
          </a:p>
          <a:p>
            <a:pPr marL="285750" indent="-285750">
              <a:buFont typeface="Arial" panose="020B0604020202020204" pitchFamily="34" charset="0"/>
              <a:buChar char="•"/>
            </a:pPr>
            <a:r>
              <a:rPr lang="it-IT" sz="1200" dirty="0" err="1">
                <a:solidFill>
                  <a:schemeClr val="bg1"/>
                </a:solidFill>
                <a:latin typeface="Copperplate Gothic Bold" panose="020E0705020206020404" pitchFamily="34" charset="0"/>
              </a:rPr>
              <a:t>Battles</a:t>
            </a:r>
            <a:endParaRPr lang="it-IT" sz="1200" dirty="0">
              <a:solidFill>
                <a:schemeClr val="bg1"/>
              </a:solidFill>
              <a:latin typeface="Copperplate Gothic Bold" panose="020E0705020206020404" pitchFamily="34" charset="0"/>
            </a:endParaRPr>
          </a:p>
          <a:p>
            <a:pPr marL="285750" indent="-285750">
              <a:buFont typeface="Arial" panose="020B0604020202020204" pitchFamily="34" charset="0"/>
              <a:buChar char="•"/>
            </a:pPr>
            <a:r>
              <a:rPr lang="it-IT" sz="1200" dirty="0">
                <a:solidFill>
                  <a:schemeClr val="bg1"/>
                </a:solidFill>
                <a:latin typeface="Copperplate Gothic Bold" panose="020E0705020206020404" pitchFamily="34" charset="0"/>
              </a:rPr>
              <a:t>Random events</a:t>
            </a:r>
          </a:p>
        </p:txBody>
      </p:sp>
      <p:cxnSp>
        <p:nvCxnSpPr>
          <p:cNvPr id="13" name="Connettore 2 12">
            <a:extLst>
              <a:ext uri="{FF2B5EF4-FFF2-40B4-BE49-F238E27FC236}">
                <a16:creationId xmlns:a16="http://schemas.microsoft.com/office/drawing/2014/main" id="{29E00B18-B0A5-F5A9-CDF1-3C2901ABE84C}"/>
              </a:ext>
            </a:extLst>
          </p:cNvPr>
          <p:cNvCxnSpPr>
            <a:cxnSpLocks/>
          </p:cNvCxnSpPr>
          <p:nvPr/>
        </p:nvCxnSpPr>
        <p:spPr>
          <a:xfrm>
            <a:off x="6339840" y="5093224"/>
            <a:ext cx="0" cy="548639"/>
          </a:xfrm>
          <a:prstGeom prst="straightConnector1">
            <a:avLst/>
          </a:prstGeom>
          <a:ln>
            <a:solidFill>
              <a:schemeClr val="bg1"/>
            </a:solidFill>
            <a:tailEnd type="triangle"/>
          </a:ln>
        </p:spPr>
        <p:style>
          <a:lnRef idx="2">
            <a:schemeClr val="accent1"/>
          </a:lnRef>
          <a:fillRef idx="0">
            <a:schemeClr val="accent1"/>
          </a:fillRef>
          <a:effectRef idx="1">
            <a:schemeClr val="accent1"/>
          </a:effectRef>
          <a:fontRef idx="minor">
            <a:schemeClr val="tx1"/>
          </a:fontRef>
        </p:style>
      </p:cxnSp>
      <p:sp>
        <p:nvSpPr>
          <p:cNvPr id="14" name="CasellaDiTesto 13">
            <a:extLst>
              <a:ext uri="{FF2B5EF4-FFF2-40B4-BE49-F238E27FC236}">
                <a16:creationId xmlns:a16="http://schemas.microsoft.com/office/drawing/2014/main" id="{24C07835-843D-1D8A-D547-8CD1B36A3B4E}"/>
              </a:ext>
            </a:extLst>
          </p:cNvPr>
          <p:cNvSpPr txBox="1"/>
          <p:nvPr/>
        </p:nvSpPr>
        <p:spPr>
          <a:xfrm>
            <a:off x="4941570" y="5641863"/>
            <a:ext cx="2887980" cy="646331"/>
          </a:xfrm>
          <a:prstGeom prst="rect">
            <a:avLst/>
          </a:prstGeom>
          <a:noFill/>
          <a:ln>
            <a:solidFill>
              <a:schemeClr val="bg1"/>
            </a:solidFill>
          </a:ln>
        </p:spPr>
        <p:txBody>
          <a:bodyPr wrap="square" rtlCol="0">
            <a:spAutoFit/>
          </a:bodyPr>
          <a:lstStyle/>
          <a:p>
            <a:r>
              <a:rPr lang="it-IT" sz="1200" dirty="0">
                <a:solidFill>
                  <a:schemeClr val="bg1"/>
                </a:solidFill>
                <a:latin typeface="Copperplate Gothic Bold" panose="020E0705020206020404" pitchFamily="34" charset="0"/>
              </a:rPr>
              <a:t>End of the turn</a:t>
            </a:r>
          </a:p>
          <a:p>
            <a:pPr marL="285750" indent="-285750">
              <a:buFont typeface="Arial" panose="020B0604020202020204" pitchFamily="34" charset="0"/>
              <a:buChar char="•"/>
            </a:pPr>
            <a:r>
              <a:rPr lang="it-IT" sz="1200" dirty="0">
                <a:solidFill>
                  <a:schemeClr val="bg1"/>
                </a:solidFill>
                <a:latin typeface="Copperplate Gothic Bold" panose="020E0705020206020404" pitchFamily="34" charset="0"/>
              </a:rPr>
              <a:t>Save progresses</a:t>
            </a:r>
          </a:p>
          <a:p>
            <a:pPr marL="285750" indent="-285750">
              <a:buFont typeface="Arial" panose="020B0604020202020204" pitchFamily="34" charset="0"/>
              <a:buChar char="•"/>
            </a:pPr>
            <a:r>
              <a:rPr lang="it-IT" sz="1200" dirty="0">
                <a:solidFill>
                  <a:schemeClr val="bg1"/>
                </a:solidFill>
                <a:latin typeface="Copperplate Gothic Bold" panose="020E0705020206020404" pitchFamily="34" charset="0"/>
              </a:rPr>
              <a:t>Time </a:t>
            </a:r>
            <a:r>
              <a:rPr lang="it-IT" sz="1200" dirty="0" err="1">
                <a:solidFill>
                  <a:schemeClr val="bg1"/>
                </a:solidFill>
                <a:latin typeface="Copperplate Gothic Bold" panose="020E0705020206020404" pitchFamily="34" charset="0"/>
              </a:rPr>
              <a:t>advances</a:t>
            </a:r>
            <a:endParaRPr lang="it-IT" sz="1200" dirty="0">
              <a:solidFill>
                <a:schemeClr val="bg1"/>
              </a:solidFill>
              <a:latin typeface="Copperplate Gothic Bold" panose="020E0705020206020404" pitchFamily="34" charset="0"/>
            </a:endParaRPr>
          </a:p>
        </p:txBody>
      </p:sp>
      <p:cxnSp>
        <p:nvCxnSpPr>
          <p:cNvPr id="21" name="Connettore a gomito 20">
            <a:extLst>
              <a:ext uri="{FF2B5EF4-FFF2-40B4-BE49-F238E27FC236}">
                <a16:creationId xmlns:a16="http://schemas.microsoft.com/office/drawing/2014/main" id="{B684FBF7-42E8-6677-A1C2-4005CE708C11}"/>
              </a:ext>
            </a:extLst>
          </p:cNvPr>
          <p:cNvCxnSpPr>
            <a:cxnSpLocks/>
            <a:stCxn id="7" idx="3"/>
          </p:cNvCxnSpPr>
          <p:nvPr/>
        </p:nvCxnSpPr>
        <p:spPr>
          <a:xfrm>
            <a:off x="7764780" y="2103120"/>
            <a:ext cx="1135380" cy="3861908"/>
          </a:xfrm>
          <a:prstGeom prst="bentConnector2">
            <a:avLst/>
          </a:prstGeom>
          <a:ln>
            <a:solidFill>
              <a:schemeClr val="bg1"/>
            </a:solidFill>
          </a:ln>
        </p:spPr>
        <p:style>
          <a:lnRef idx="2">
            <a:schemeClr val="accent1"/>
          </a:lnRef>
          <a:fillRef idx="0">
            <a:schemeClr val="accent1"/>
          </a:fillRef>
          <a:effectRef idx="1">
            <a:schemeClr val="accent1"/>
          </a:effectRef>
          <a:fontRef idx="minor">
            <a:schemeClr val="tx1"/>
          </a:fontRef>
        </p:style>
      </p:cxnSp>
      <p:cxnSp>
        <p:nvCxnSpPr>
          <p:cNvPr id="23" name="Connettore 2 22">
            <a:extLst>
              <a:ext uri="{FF2B5EF4-FFF2-40B4-BE49-F238E27FC236}">
                <a16:creationId xmlns:a16="http://schemas.microsoft.com/office/drawing/2014/main" id="{2C4DF243-5077-AE7A-762B-771088780BF1}"/>
              </a:ext>
            </a:extLst>
          </p:cNvPr>
          <p:cNvCxnSpPr>
            <a:cxnSpLocks/>
            <a:endCxn id="14" idx="3"/>
          </p:cNvCxnSpPr>
          <p:nvPr/>
        </p:nvCxnSpPr>
        <p:spPr>
          <a:xfrm flipH="1">
            <a:off x="7829550" y="5965029"/>
            <a:ext cx="1070610" cy="0"/>
          </a:xfrm>
          <a:prstGeom prst="straightConnector1">
            <a:avLst/>
          </a:prstGeom>
          <a:ln>
            <a:solidFill>
              <a:schemeClr val="bg1"/>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nettore a gomito 25">
            <a:extLst>
              <a:ext uri="{FF2B5EF4-FFF2-40B4-BE49-F238E27FC236}">
                <a16:creationId xmlns:a16="http://schemas.microsoft.com/office/drawing/2014/main" id="{6BF38F6E-F0F1-BB68-DE6D-E64AA888DCE5}"/>
              </a:ext>
            </a:extLst>
          </p:cNvPr>
          <p:cNvCxnSpPr>
            <a:cxnSpLocks/>
            <a:stCxn id="14" idx="1"/>
          </p:cNvCxnSpPr>
          <p:nvPr/>
        </p:nvCxnSpPr>
        <p:spPr>
          <a:xfrm rot="10800000">
            <a:off x="4362452" y="2416657"/>
            <a:ext cx="579119" cy="3548372"/>
          </a:xfrm>
          <a:prstGeom prst="bentConnector2">
            <a:avLst/>
          </a:prstGeom>
          <a:ln>
            <a:solidFill>
              <a:schemeClr val="bg1"/>
            </a:solidFill>
          </a:ln>
        </p:spPr>
        <p:style>
          <a:lnRef idx="2">
            <a:schemeClr val="accent1"/>
          </a:lnRef>
          <a:fillRef idx="0">
            <a:schemeClr val="accent1"/>
          </a:fillRef>
          <a:effectRef idx="1">
            <a:schemeClr val="accent1"/>
          </a:effectRef>
          <a:fontRef idx="minor">
            <a:schemeClr val="tx1"/>
          </a:fontRef>
        </p:style>
      </p:cxnSp>
      <p:cxnSp>
        <p:nvCxnSpPr>
          <p:cNvPr id="29" name="Connettore 2 28">
            <a:extLst>
              <a:ext uri="{FF2B5EF4-FFF2-40B4-BE49-F238E27FC236}">
                <a16:creationId xmlns:a16="http://schemas.microsoft.com/office/drawing/2014/main" id="{20CB39C2-E7B8-0890-5FEE-EC5877B25793}"/>
              </a:ext>
            </a:extLst>
          </p:cNvPr>
          <p:cNvCxnSpPr>
            <a:cxnSpLocks/>
          </p:cNvCxnSpPr>
          <p:nvPr/>
        </p:nvCxnSpPr>
        <p:spPr>
          <a:xfrm>
            <a:off x="4362451" y="2416657"/>
            <a:ext cx="514349" cy="0"/>
          </a:xfrm>
          <a:prstGeom prst="straightConnector1">
            <a:avLst/>
          </a:prstGeom>
          <a:ln>
            <a:solidFill>
              <a:schemeClr val="bg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2581350"/>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54</TotalTime>
  <Words>405</Words>
  <Application>Microsoft Office PowerPoint</Application>
  <PresentationFormat>Widescreen</PresentationFormat>
  <Paragraphs>41</Paragraphs>
  <Slides>6</Slides>
  <Notes>0</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6</vt:i4>
      </vt:variant>
    </vt:vector>
  </HeadingPairs>
  <TitlesOfParts>
    <vt:vector size="11" baseType="lpstr">
      <vt:lpstr>Aptos</vt:lpstr>
      <vt:lpstr>Aptos Display</vt:lpstr>
      <vt:lpstr>Arial</vt:lpstr>
      <vt:lpstr>Copperplate Gothic Bold</vt:lpstr>
      <vt:lpstr>Tema di Office</vt:lpstr>
      <vt:lpstr>Presentazione standard di PowerPoint</vt:lpstr>
      <vt:lpstr>Presentazione standard di PowerPoint</vt:lpstr>
      <vt:lpstr>Game Sheet</vt:lpstr>
      <vt:lpstr>Presentazione standard di PowerPoint</vt:lpstr>
      <vt:lpstr>CREATIVE MIX</vt:lpstr>
      <vt:lpstr>GAME LOOP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Marco Ghidotti</dc:creator>
  <cp:lastModifiedBy>Marco Ghidotti</cp:lastModifiedBy>
  <cp:revision>7</cp:revision>
  <dcterms:created xsi:type="dcterms:W3CDTF">2025-04-13T13:08:30Z</dcterms:created>
  <dcterms:modified xsi:type="dcterms:W3CDTF">2025-04-13T14:02:33Z</dcterms:modified>
</cp:coreProperties>
</file>

<file path=docProps/thumbnail.jpeg>
</file>